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79" r:id="rId3"/>
  </p:sldMasterIdLst>
  <p:notesMasterIdLst>
    <p:notesMasterId r:id="rId24"/>
  </p:notesMasterIdLst>
  <p:sldIdLst>
    <p:sldId id="256" r:id="rId4"/>
    <p:sldId id="11123" r:id="rId5"/>
    <p:sldId id="293" r:id="rId6"/>
    <p:sldId id="10855" r:id="rId7"/>
    <p:sldId id="11033" r:id="rId8"/>
    <p:sldId id="11124" r:id="rId9"/>
    <p:sldId id="11037" r:id="rId10"/>
    <p:sldId id="10991" r:id="rId11"/>
    <p:sldId id="11039" r:id="rId12"/>
    <p:sldId id="11129" r:id="rId13"/>
    <p:sldId id="11126" r:id="rId14"/>
    <p:sldId id="11131" r:id="rId15"/>
    <p:sldId id="11127" r:id="rId16"/>
    <p:sldId id="11122" r:id="rId17"/>
    <p:sldId id="10975" r:id="rId18"/>
    <p:sldId id="11040" r:id="rId19"/>
    <p:sldId id="11132" r:id="rId20"/>
    <p:sldId id="11119" r:id="rId21"/>
    <p:sldId id="11128" r:id="rId22"/>
    <p:sldId id="10856" r:id="rId23"/>
  </p:sldIdLst>
  <p:sldSz cx="12192000" cy="6858000"/>
  <p:notesSz cx="6858000" cy="9144000"/>
  <p:embeddedFontLst>
    <p:embeddedFont>
      <p:font typeface="Montserrat" pitchFamily="2" charset="0"/>
      <p:regular r:id="rId25"/>
      <p:bold r:id="rId26"/>
      <p:italic r:id="rId27"/>
      <p:boldItalic r:id="rId28"/>
    </p:embeddedFont>
    <p:embeddedFont>
      <p:font typeface="游ゴシック" panose="020B0400000000000000" pitchFamily="34" charset="-128"/>
      <p:regular r:id="rId29"/>
      <p:bold r:id="rId30"/>
    </p:embeddedFont>
    <p:embeddedFont>
      <p:font typeface="游ゴシック" panose="020B0400000000000000" pitchFamily="34" charset="-128"/>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iP4Z8fwIP3vCn8YMu4/r3W7kj4q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BEDF4-0003-5213-28DD-70DB42B3E71E}" name="Ryoji Minami" initials="RM" userId="S::minami@vis-its.com::1c2fbb08-3b9c-42b4-877d-dcb8a537b1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aya Furukomi" initials="MF" lastIdx="1" clrIdx="0">
    <p:extLst>
      <p:ext uri="{19B8F6BF-5375-455C-9EA6-DF929625EA0E}">
        <p15:presenceInfo xmlns:p15="http://schemas.microsoft.com/office/powerpoint/2012/main" userId="S::furukomi@vis-its.com::99f26a64-c784-4bdf-9620-922e9633d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BCF"/>
    <a:srgbClr val="404040"/>
    <a:srgbClr val="FF9F02"/>
    <a:srgbClr val="FF675C"/>
    <a:srgbClr val="E9EFFF"/>
    <a:srgbClr val="F2F2F2"/>
    <a:srgbClr val="FFFFFF"/>
    <a:srgbClr val="FB5726"/>
    <a:srgbClr val="C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551"/>
  </p:normalViewPr>
  <p:slideViewPr>
    <p:cSldViewPr snapToGrid="0" snapToObjects="1">
      <p:cViewPr varScale="1">
        <p:scale>
          <a:sx n="109" d="100"/>
          <a:sy n="109" d="100"/>
        </p:scale>
        <p:origin x="1240" y="192"/>
      </p:cViewPr>
      <p:guideLst/>
    </p:cSldViewPr>
  </p:slideViewPr>
  <p:outlineViewPr>
    <p:cViewPr>
      <p:scale>
        <a:sx n="33" d="100"/>
        <a:sy n="33" d="100"/>
      </p:scale>
      <p:origin x="0" y="-4896"/>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121" d="100"/>
          <a:sy n="121" d="100"/>
        </p:scale>
        <p:origin x="50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129"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3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128" Type="http://schemas.openxmlformats.org/officeDocument/2006/relationships/presProps" Target="presProps.xml"/><Relationship Id="rId131"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27"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126"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Yu Gothic" panose="020B0400000000000000" pitchFamily="34" charset="-128"/>
                <a:ea typeface="Yu Gothic" panose="020B0400000000000000" pitchFamily="34" charset="-128"/>
              </a:defRPr>
            </a:lvl1pPr>
          </a:lstStyle>
          <a:p>
            <a:pPr algn="r"/>
            <a:fld id="{00000000-1234-1234-1234-123412341234}" type="slidenum">
              <a:rPr lang="en-US" altLang="ja-JP" sz="1200" smtClean="0">
                <a:solidFill>
                  <a:schemeClr val="dk1"/>
                </a:solidFill>
              </a:rPr>
              <a:pPr algn="r"/>
              <a:t>‹#›</a:t>
            </a:fld>
            <a:endParaRPr lang="ja-JP" alt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Yu Gothic" panose="020B0400000000000000" pitchFamily="34" charset="-128"/>
              <a:ea typeface="Yu Gothic" panose="020B0400000000000000" pitchFamily="34" charset="-128"/>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10</a:t>
            </a:fld>
            <a:endParaRPr lang="ja-JP" altLang="en-US" dirty="0"/>
          </a:p>
        </p:txBody>
      </p:sp>
    </p:spTree>
    <p:extLst>
      <p:ext uri="{BB962C8B-B14F-4D97-AF65-F5344CB8AC3E}">
        <p14:creationId xmlns:p14="http://schemas.microsoft.com/office/powerpoint/2010/main" val="230373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11</a:t>
            </a:fld>
            <a:endParaRPr lang="ja-JP" altLang="en-US" dirty="0"/>
          </a:p>
        </p:txBody>
      </p:sp>
    </p:spTree>
    <p:extLst>
      <p:ext uri="{BB962C8B-B14F-4D97-AF65-F5344CB8AC3E}">
        <p14:creationId xmlns:p14="http://schemas.microsoft.com/office/powerpoint/2010/main" val="244267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12</a:t>
            </a:fld>
            <a:endParaRPr lang="ja-JP" altLang="en-US" dirty="0"/>
          </a:p>
        </p:txBody>
      </p:sp>
    </p:spTree>
    <p:extLst>
      <p:ext uri="{BB962C8B-B14F-4D97-AF65-F5344CB8AC3E}">
        <p14:creationId xmlns:p14="http://schemas.microsoft.com/office/powerpoint/2010/main" val="367553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13</a:t>
            </a:fld>
            <a:endParaRPr lang="ja-JP" altLang="en-US" dirty="0"/>
          </a:p>
        </p:txBody>
      </p:sp>
    </p:spTree>
    <p:extLst>
      <p:ext uri="{BB962C8B-B14F-4D97-AF65-F5344CB8AC3E}">
        <p14:creationId xmlns:p14="http://schemas.microsoft.com/office/powerpoint/2010/main" val="419811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14</a:t>
            </a:fld>
            <a:endParaRPr lang="ja-JP" altLang="en-US" dirty="0"/>
          </a:p>
        </p:txBody>
      </p:sp>
    </p:spTree>
    <p:extLst>
      <p:ext uri="{BB962C8B-B14F-4D97-AF65-F5344CB8AC3E}">
        <p14:creationId xmlns:p14="http://schemas.microsoft.com/office/powerpoint/2010/main" val="121849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15</a:t>
            </a:fld>
            <a:endParaRPr lang="ja-JP" altLang="en-US" dirty="0"/>
          </a:p>
        </p:txBody>
      </p:sp>
    </p:spTree>
    <p:extLst>
      <p:ext uri="{BB962C8B-B14F-4D97-AF65-F5344CB8AC3E}">
        <p14:creationId xmlns:p14="http://schemas.microsoft.com/office/powerpoint/2010/main" val="28256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dirty="0">
              <a:latin typeface="Yu Gothic" panose="020B0400000000000000" pitchFamily="34" charset="-128"/>
              <a:ea typeface="Yu Gothic" panose="020B0400000000000000" pitchFamily="34" charset="-128"/>
            </a:endParaRPr>
          </a:p>
        </p:txBody>
      </p:sp>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46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175271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19872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87497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19568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Yu Gothic" panose="020B0400000000000000" pitchFamily="34" charset="-128"/>
              <a:ea typeface="Yu Gothic" panose="020B0400000000000000" pitchFamily="34" charset="-128"/>
            </a:endParaRPr>
          </a:p>
        </p:txBody>
      </p:sp>
      <p:sp>
        <p:nvSpPr>
          <p:cNvPr id="1479" name="Google Shape;147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dirty="0">
              <a:latin typeface="Yu Gothic" panose="020B0400000000000000" pitchFamily="34" charset="-128"/>
              <a:ea typeface="Yu Gothic" panose="020B0400000000000000" pitchFamily="34" charset="-128"/>
            </a:endParaRPr>
          </a:p>
        </p:txBody>
      </p:sp>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5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dirty="0">
              <a:latin typeface="Yu Gothic" panose="020B0400000000000000" pitchFamily="34" charset="-128"/>
              <a:ea typeface="Yu Gothic" panose="020B0400000000000000" pitchFamily="34" charset="-128"/>
            </a:endParaRPr>
          </a:p>
        </p:txBody>
      </p:sp>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48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53484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896B02-E0DD-4AF2-AB1B-EE7FCAD7F111}" type="slidenum">
              <a:rPr kumimoji="0" lang="ja-JP" altLang="en-US" sz="1400" b="0" i="0" u="none" strike="noStrike" kern="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ja-JP" altLang="en-US" sz="1400" b="0"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112964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dirty="0">
              <a:latin typeface="Yu Gothic" panose="020B0400000000000000" pitchFamily="34" charset="-128"/>
              <a:ea typeface="Yu Gothic" panose="020B0400000000000000" pitchFamily="34" charset="-128"/>
            </a:endParaRPr>
          </a:p>
        </p:txBody>
      </p:sp>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62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8</a:t>
            </a:fld>
            <a:endParaRPr lang="ja-JP" altLang="en-US" dirty="0"/>
          </a:p>
        </p:txBody>
      </p:sp>
    </p:spTree>
    <p:extLst>
      <p:ext uri="{BB962C8B-B14F-4D97-AF65-F5344CB8AC3E}">
        <p14:creationId xmlns:p14="http://schemas.microsoft.com/office/powerpoint/2010/main" val="368124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E0896B02-E0DD-4AF2-AB1B-EE7FCAD7F111}" type="slidenum">
              <a:rPr lang="ja-JP" altLang="en-US" smtClean="0"/>
              <a:pPr/>
              <a:t>9</a:t>
            </a:fld>
            <a:endParaRPr lang="ja-JP" altLang="en-US" dirty="0"/>
          </a:p>
        </p:txBody>
      </p:sp>
    </p:spTree>
    <p:extLst>
      <p:ext uri="{BB962C8B-B14F-4D97-AF65-F5344CB8AC3E}">
        <p14:creationId xmlns:p14="http://schemas.microsoft.com/office/powerpoint/2010/main" val="235188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9" name="Google Shape;6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0" i="0">
                <a:latin typeface="Yu Gothic" panose="020B0400000000000000" pitchFamily="34" charset="-128"/>
                <a:ea typeface="Yu Gothic" panose="020B0400000000000000" pitchFamily="34"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Yu Gothic" panose="020B0400000000000000" pitchFamily="34" charset="-128"/>
                <a:ea typeface="Yu Gothic" panose="020B04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9" name="Google Shape;30;p28">
            <a:extLst>
              <a:ext uri="{FF2B5EF4-FFF2-40B4-BE49-F238E27FC236}">
                <a16:creationId xmlns:a16="http://schemas.microsoft.com/office/drawing/2014/main" id="{F50F1A67-800B-A046-8842-D06159FD3838}"/>
              </a:ext>
            </a:extLst>
          </p:cNvPr>
          <p:cNvSpPr txBox="1">
            <a:spLocks/>
          </p:cNvSpPr>
          <p:nvPr userDrawn="1"/>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75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fld id="{00000000-1234-1234-1234-123412341234}" type="slidenum">
              <a:rPr lang="en-US" altLang="ja-JP" b="0" i="0" smtClean="0">
                <a:latin typeface="Yu Gothic" panose="020B0400000000000000" pitchFamily="34" charset="-128"/>
              </a:rPr>
              <a:pPr/>
              <a:t>‹#›</a:t>
            </a:fld>
            <a:endParaRPr lang="ja-JP" altLang="en-US" b="0" i="0">
              <a:latin typeface="Yu Gothic" panose="020B0400000000000000" pitchFamily="34" charset="-128"/>
            </a:endParaRPr>
          </a:p>
        </p:txBody>
      </p:sp>
      <p:cxnSp>
        <p:nvCxnSpPr>
          <p:cNvPr id="10" name="直線コネクタ 9">
            <a:extLst>
              <a:ext uri="{FF2B5EF4-FFF2-40B4-BE49-F238E27FC236}">
                <a16:creationId xmlns:a16="http://schemas.microsoft.com/office/drawing/2014/main" id="{D791785E-DE4F-8748-89FB-D5402F24E068}"/>
              </a:ext>
            </a:extLst>
          </p:cNvPr>
          <p:cNvCxnSpPr>
            <a:cxnSpLocks/>
          </p:cNvCxnSpPr>
          <p:nvPr userDrawn="1"/>
        </p:nvCxnSpPr>
        <p:spPr>
          <a:xfrm>
            <a:off x="309910" y="-705320"/>
            <a:ext cx="1169095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Google Shape;32;p28">
            <a:extLst>
              <a:ext uri="{FF2B5EF4-FFF2-40B4-BE49-F238E27FC236}">
                <a16:creationId xmlns:a16="http://schemas.microsoft.com/office/drawing/2014/main" id="{6D1C4DBD-4944-5848-8DDA-02B39A50F5B3}"/>
              </a:ext>
            </a:extLst>
          </p:cNvPr>
          <p:cNvCxnSpPr>
            <a:cxnSpLocks/>
          </p:cNvCxnSpPr>
          <p:nvPr userDrawn="1"/>
        </p:nvCxnSpPr>
        <p:spPr>
          <a:xfrm>
            <a:off x="225427" y="0"/>
            <a:ext cx="0" cy="649979"/>
          </a:xfrm>
          <a:prstGeom prst="straightConnector1">
            <a:avLst/>
          </a:prstGeom>
          <a:noFill/>
          <a:ln w="12700" cap="flat" cmpd="sng">
            <a:solidFill>
              <a:schemeClr val="dk1"/>
            </a:solidFill>
            <a:prstDash val="solid"/>
            <a:miter lim="800000"/>
            <a:headEnd type="none" w="sm" len="sm"/>
            <a:tailEnd type="none" w="sm" len="sm"/>
          </a:ln>
        </p:spPr>
      </p:cxnSp>
      <p:sp>
        <p:nvSpPr>
          <p:cNvPr id="13" name="Google Shape;31;p28">
            <a:extLst>
              <a:ext uri="{FF2B5EF4-FFF2-40B4-BE49-F238E27FC236}">
                <a16:creationId xmlns:a16="http://schemas.microsoft.com/office/drawing/2014/main" id="{1DE1F753-EFAB-F348-8EF4-F34CC451CF5E}"/>
              </a:ext>
            </a:extLst>
          </p:cNvPr>
          <p:cNvSpPr txBox="1">
            <a:spLocks noGrp="1"/>
          </p:cNvSpPr>
          <p:nvPr>
            <p:ph type="body" idx="13"/>
          </p:nvPr>
        </p:nvSpPr>
        <p:spPr>
          <a:xfrm>
            <a:off x="415926" y="120111"/>
            <a:ext cx="5157787" cy="32213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1000"/>
              </a:spcBef>
              <a:spcAft>
                <a:spcPts val="0"/>
              </a:spcAft>
              <a:buClr>
                <a:schemeClr val="dk1"/>
              </a:buClr>
              <a:buSzPts val="140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Tree>
    <p:extLst>
      <p:ext uri="{BB962C8B-B14F-4D97-AF65-F5344CB8AC3E}">
        <p14:creationId xmlns:p14="http://schemas.microsoft.com/office/powerpoint/2010/main" val="22076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67541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のみ" userDrawn="1">
  <p:cSld name="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
        <p:nvSpPr>
          <p:cNvPr id="6" name="角丸四角形 5">
            <a:extLst>
              <a:ext uri="{FF2B5EF4-FFF2-40B4-BE49-F238E27FC236}">
                <a16:creationId xmlns:a16="http://schemas.microsoft.com/office/drawing/2014/main" id="{D7802D81-A852-174B-9503-EFCEF6BEBB96}"/>
              </a:ext>
            </a:extLst>
          </p:cNvPr>
          <p:cNvSpPr/>
          <p:nvPr userDrawn="1"/>
        </p:nvSpPr>
        <p:spPr>
          <a:xfrm>
            <a:off x="208457" y="1063543"/>
            <a:ext cx="11802568" cy="5396121"/>
          </a:xfrm>
          <a:prstGeom prst="roundRect">
            <a:avLst>
              <a:gd name="adj" fmla="val 4379"/>
            </a:avLst>
          </a:prstGeom>
          <a:solidFill>
            <a:schemeClr val="bg1"/>
          </a:solidFill>
          <a:ln>
            <a:noFill/>
          </a:ln>
          <a:effectLst>
            <a:outerShdw blurRad="1270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1782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Tree>
    <p:extLst>
      <p:ext uri="{BB962C8B-B14F-4D97-AF65-F5344CB8AC3E}">
        <p14:creationId xmlns:p14="http://schemas.microsoft.com/office/powerpoint/2010/main" val="201697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sp>
        <p:nvSpPr>
          <p:cNvPr id="29" name="Google Shape;29;p28"/>
          <p:cNvSpPr txBox="1">
            <a:spLocks noGrp="1"/>
          </p:cNvSpPr>
          <p:nvPr>
            <p:ph type="title"/>
          </p:nvPr>
        </p:nvSpPr>
        <p:spPr>
          <a:xfrm>
            <a:off x="635845" y="591313"/>
            <a:ext cx="10515600" cy="3323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2400" b="1" i="0">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321939" y="12011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356350"/>
            <a:ext cx="4114800" cy="365125"/>
          </a:xfrm>
          <a:prstGeom prst="rect">
            <a:avLst/>
          </a:prstGeom>
        </p:spPr>
        <p:txBody>
          <a:bodyPr/>
          <a:lstStyle>
            <a:lvl1pPr algn="r">
              <a:defRPr sz="800" b="0" i="0">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cxnSp>
        <p:nvCxnSpPr>
          <p:cNvPr id="8" name="Google Shape;32;p28">
            <a:extLst>
              <a:ext uri="{FF2B5EF4-FFF2-40B4-BE49-F238E27FC236}">
                <a16:creationId xmlns:a16="http://schemas.microsoft.com/office/drawing/2014/main" id="{F65AB3C6-C7DD-214F-BEF0-2A36ADE4E0DB}"/>
              </a:ext>
            </a:extLst>
          </p:cNvPr>
          <p:cNvCxnSpPr>
            <a:cxnSpLocks/>
          </p:cNvCxnSpPr>
          <p:nvPr userDrawn="1"/>
        </p:nvCxnSpPr>
        <p:spPr>
          <a:xfrm>
            <a:off x="421072" y="0"/>
            <a:ext cx="0" cy="9237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025975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6" name="Google Shape;3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7" name="Google Shape;3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8" name="Google Shape;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09212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4" name="Google Shape;4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5" name="Google Shape;4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09554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userDrawn="1">
  <p:cSld name="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
        <p:nvSpPr>
          <p:cNvPr id="6" name="角丸四角形 5">
            <a:extLst>
              <a:ext uri="{FF2B5EF4-FFF2-40B4-BE49-F238E27FC236}">
                <a16:creationId xmlns:a16="http://schemas.microsoft.com/office/drawing/2014/main" id="{D7802D81-A852-174B-9503-EFCEF6BEBB96}"/>
              </a:ext>
            </a:extLst>
          </p:cNvPr>
          <p:cNvSpPr/>
          <p:nvPr userDrawn="1"/>
        </p:nvSpPr>
        <p:spPr>
          <a:xfrm>
            <a:off x="208457" y="1063543"/>
            <a:ext cx="11802568" cy="5396121"/>
          </a:xfrm>
          <a:prstGeom prst="roundRect">
            <a:avLst>
              <a:gd name="adj" fmla="val 4379"/>
            </a:avLst>
          </a:prstGeom>
          <a:solidFill>
            <a:schemeClr val="bg1"/>
          </a:solidFill>
          <a:ln>
            <a:noFill/>
          </a:ln>
          <a:effectLst>
            <a:outerShdw blurRad="1270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 name="Google Shape;30;p28">
            <a:extLst>
              <a:ext uri="{FF2B5EF4-FFF2-40B4-BE49-F238E27FC236}">
                <a16:creationId xmlns:a16="http://schemas.microsoft.com/office/drawing/2014/main" id="{733A9EE8-10C5-DC3D-FE24-3957B3F153A6}"/>
              </a:ext>
            </a:extLst>
          </p:cNvPr>
          <p:cNvSpPr txBox="1">
            <a:spLocks/>
          </p:cNvSpPr>
          <p:nvPr userDrawn="1"/>
        </p:nvSpPr>
        <p:spPr>
          <a:xfrm>
            <a:off x="9328992" y="113607"/>
            <a:ext cx="2743200" cy="36512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Yu Gothic" panose="020B0400000000000000" pitchFamily="34" charset="-128"/>
                <a:ea typeface="Yu Gothic" panose="020B0400000000000000" pitchFamily="34" charset="-128"/>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1" name="Google Shape;5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3" name="Google Shape;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4" name="Google Shape;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19894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55"/>
        <p:cNvGrpSpPr/>
        <p:nvPr/>
      </p:nvGrpSpPr>
      <p:grpSpPr>
        <a:xfrm>
          <a:off x="0" y="0"/>
          <a:ext cx="0" cy="0"/>
          <a:chOff x="0" y="0"/>
          <a:chExt cx="0" cy="0"/>
        </a:xfrm>
      </p:grpSpPr>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857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Yu Gothic" panose="020B0400000000000000" pitchFamily="34" charset="-128"/>
                <a:ea typeface="Yu Gothic" panose="020B0400000000000000" pitchFamily="34" charset="-12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167764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9" name="Google Shape;6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72129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3038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12007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0" i="0">
                <a:latin typeface="Yu Gothic" panose="020B0400000000000000" pitchFamily="34" charset="-128"/>
                <a:ea typeface="Yu Gothic" panose="020B0400000000000000" pitchFamily="34"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Yu Gothic" panose="020B0400000000000000" pitchFamily="34" charset="-128"/>
                <a:ea typeface="Yu Gothic" panose="020B04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9" name="Google Shape;30;p28">
            <a:extLst>
              <a:ext uri="{FF2B5EF4-FFF2-40B4-BE49-F238E27FC236}">
                <a16:creationId xmlns:a16="http://schemas.microsoft.com/office/drawing/2014/main" id="{F50F1A67-800B-A046-8842-D06159FD3838}"/>
              </a:ext>
            </a:extLst>
          </p:cNvPr>
          <p:cNvSpPr txBox="1">
            <a:spLocks/>
          </p:cNvSpPr>
          <p:nvPr userDrawn="1"/>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75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fld id="{00000000-1234-1234-1234-123412341234}" type="slidenum">
              <a:rPr lang="en-US" altLang="ja-JP" b="0" i="0" smtClean="0">
                <a:latin typeface="Yu Gothic" panose="020B0400000000000000" pitchFamily="34" charset="-128"/>
              </a:rPr>
              <a:pPr/>
              <a:t>‹#›</a:t>
            </a:fld>
            <a:endParaRPr lang="ja-JP" altLang="en-US" b="0" i="0">
              <a:latin typeface="Yu Gothic" panose="020B0400000000000000" pitchFamily="34" charset="-128"/>
            </a:endParaRPr>
          </a:p>
        </p:txBody>
      </p:sp>
      <p:cxnSp>
        <p:nvCxnSpPr>
          <p:cNvPr id="10" name="直線コネクタ 9">
            <a:extLst>
              <a:ext uri="{FF2B5EF4-FFF2-40B4-BE49-F238E27FC236}">
                <a16:creationId xmlns:a16="http://schemas.microsoft.com/office/drawing/2014/main" id="{D791785E-DE4F-8748-89FB-D5402F24E068}"/>
              </a:ext>
            </a:extLst>
          </p:cNvPr>
          <p:cNvCxnSpPr>
            <a:cxnSpLocks/>
          </p:cNvCxnSpPr>
          <p:nvPr userDrawn="1"/>
        </p:nvCxnSpPr>
        <p:spPr>
          <a:xfrm>
            <a:off x="309910" y="-705320"/>
            <a:ext cx="1169095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Google Shape;32;p28">
            <a:extLst>
              <a:ext uri="{FF2B5EF4-FFF2-40B4-BE49-F238E27FC236}">
                <a16:creationId xmlns:a16="http://schemas.microsoft.com/office/drawing/2014/main" id="{6D1C4DBD-4944-5848-8DDA-02B39A50F5B3}"/>
              </a:ext>
            </a:extLst>
          </p:cNvPr>
          <p:cNvCxnSpPr>
            <a:cxnSpLocks/>
          </p:cNvCxnSpPr>
          <p:nvPr userDrawn="1"/>
        </p:nvCxnSpPr>
        <p:spPr>
          <a:xfrm>
            <a:off x="225427" y="0"/>
            <a:ext cx="0" cy="649979"/>
          </a:xfrm>
          <a:prstGeom prst="straightConnector1">
            <a:avLst/>
          </a:prstGeom>
          <a:noFill/>
          <a:ln w="12700" cap="flat" cmpd="sng">
            <a:solidFill>
              <a:schemeClr val="dk1"/>
            </a:solidFill>
            <a:prstDash val="solid"/>
            <a:miter lim="800000"/>
            <a:headEnd type="none" w="sm" len="sm"/>
            <a:tailEnd type="none" w="sm" len="sm"/>
          </a:ln>
        </p:spPr>
      </p:cxnSp>
      <p:sp>
        <p:nvSpPr>
          <p:cNvPr id="13" name="Google Shape;31;p28">
            <a:extLst>
              <a:ext uri="{FF2B5EF4-FFF2-40B4-BE49-F238E27FC236}">
                <a16:creationId xmlns:a16="http://schemas.microsoft.com/office/drawing/2014/main" id="{1DE1F753-EFAB-F348-8EF4-F34CC451CF5E}"/>
              </a:ext>
            </a:extLst>
          </p:cNvPr>
          <p:cNvSpPr txBox="1">
            <a:spLocks noGrp="1"/>
          </p:cNvSpPr>
          <p:nvPr>
            <p:ph type="body" idx="13"/>
          </p:nvPr>
        </p:nvSpPr>
        <p:spPr>
          <a:xfrm>
            <a:off x="415926" y="120111"/>
            <a:ext cx="5157787" cy="32213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1000"/>
              </a:spcBef>
              <a:spcAft>
                <a:spcPts val="0"/>
              </a:spcAft>
              <a:buClr>
                <a:schemeClr val="dk1"/>
              </a:buClr>
              <a:buSzPts val="140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Tree>
    <p:extLst>
      <p:ext uri="{BB962C8B-B14F-4D97-AF65-F5344CB8AC3E}">
        <p14:creationId xmlns:p14="http://schemas.microsoft.com/office/powerpoint/2010/main" val="1935221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タイトルのみ" userDrawn="1">
  <p:cSld name="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 name="角丸四角形 5">
            <a:extLst>
              <a:ext uri="{FF2B5EF4-FFF2-40B4-BE49-F238E27FC236}">
                <a16:creationId xmlns:a16="http://schemas.microsoft.com/office/drawing/2014/main" id="{D7802D81-A852-174B-9503-EFCEF6BEBB96}"/>
              </a:ext>
            </a:extLst>
          </p:cNvPr>
          <p:cNvSpPr/>
          <p:nvPr userDrawn="1"/>
        </p:nvSpPr>
        <p:spPr>
          <a:xfrm>
            <a:off x="208457" y="1063543"/>
            <a:ext cx="11802568" cy="5396121"/>
          </a:xfrm>
          <a:prstGeom prst="roundRect">
            <a:avLst>
              <a:gd name="adj" fmla="val 4379"/>
            </a:avLst>
          </a:prstGeom>
          <a:solidFill>
            <a:schemeClr val="bg1"/>
          </a:solidFill>
          <a:ln>
            <a:noFill/>
          </a:ln>
          <a:effectLst>
            <a:outerShdw blurRad="1270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7" name="フッター プレースホルダー 4">
            <a:extLst>
              <a:ext uri="{FF2B5EF4-FFF2-40B4-BE49-F238E27FC236}">
                <a16:creationId xmlns:a16="http://schemas.microsoft.com/office/drawing/2014/main" id="{AE303171-FFD9-D768-E2CC-4798C32B7450}"/>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Tree>
    <p:extLst>
      <p:ext uri="{BB962C8B-B14F-4D97-AF65-F5344CB8AC3E}">
        <p14:creationId xmlns:p14="http://schemas.microsoft.com/office/powerpoint/2010/main" val="1163682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Tree>
    <p:extLst>
      <p:ext uri="{BB962C8B-B14F-4D97-AF65-F5344CB8AC3E}">
        <p14:creationId xmlns:p14="http://schemas.microsoft.com/office/powerpoint/2010/main" val="1490470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sp>
        <p:nvSpPr>
          <p:cNvPr id="29" name="Google Shape;29;p28"/>
          <p:cNvSpPr txBox="1">
            <a:spLocks noGrp="1"/>
          </p:cNvSpPr>
          <p:nvPr>
            <p:ph type="title"/>
          </p:nvPr>
        </p:nvSpPr>
        <p:spPr>
          <a:xfrm>
            <a:off x="635845" y="591313"/>
            <a:ext cx="10515600" cy="3323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2400" b="1" i="0">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321939" y="12011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356350"/>
            <a:ext cx="4114800" cy="365125"/>
          </a:xfrm>
          <a:prstGeom prst="rect">
            <a:avLst/>
          </a:prstGeom>
        </p:spPr>
        <p:txBody>
          <a:bodyPr/>
          <a:lstStyle>
            <a:lvl1pPr algn="r">
              <a:defRPr sz="800" b="0" i="0">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cxnSp>
        <p:nvCxnSpPr>
          <p:cNvPr id="8" name="Google Shape;32;p28">
            <a:extLst>
              <a:ext uri="{FF2B5EF4-FFF2-40B4-BE49-F238E27FC236}">
                <a16:creationId xmlns:a16="http://schemas.microsoft.com/office/drawing/2014/main" id="{F65AB3C6-C7DD-214F-BEF0-2A36ADE4E0DB}"/>
              </a:ext>
            </a:extLst>
          </p:cNvPr>
          <p:cNvCxnSpPr>
            <a:cxnSpLocks/>
          </p:cNvCxnSpPr>
          <p:nvPr userDrawn="1"/>
        </p:nvCxnSpPr>
        <p:spPr>
          <a:xfrm>
            <a:off x="421072" y="0"/>
            <a:ext cx="0" cy="9237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1704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pic>
        <p:nvPicPr>
          <p:cNvPr id="3" name="図 2">
            <a:extLst>
              <a:ext uri="{FF2B5EF4-FFF2-40B4-BE49-F238E27FC236}">
                <a16:creationId xmlns:a16="http://schemas.microsoft.com/office/drawing/2014/main" id="{5874763A-9A19-4144-AAA3-9E9B56582F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Google Shape;29;p28"/>
          <p:cNvSpPr txBox="1">
            <a:spLocks noGrp="1"/>
          </p:cNvSpPr>
          <p:nvPr>
            <p:ph type="title"/>
          </p:nvPr>
        </p:nvSpPr>
        <p:spPr>
          <a:xfrm>
            <a:off x="285021" y="647853"/>
            <a:ext cx="10515600" cy="2492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1800" b="1" i="0">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28"/>
          <p:cNvSpPr txBox="1">
            <a:spLocks noGrp="1"/>
          </p:cNvSpPr>
          <p:nvPr>
            <p:ph type="body" idx="1"/>
          </p:nvPr>
        </p:nvSpPr>
        <p:spPr>
          <a:xfrm>
            <a:off x="91035" y="13510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000" b="0" i="0">
                <a:solidFill>
                  <a:srgbClr val="416BCF"/>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555780"/>
            <a:ext cx="4114800" cy="206104"/>
          </a:xfrm>
          <a:prstGeom prst="rect">
            <a:avLst/>
          </a:prstGeom>
        </p:spPr>
        <p:txBody>
          <a:bodyPr/>
          <a:lstStyle>
            <a:lvl1pPr algn="r">
              <a:defRPr sz="800" b="0" i="0">
                <a:solidFill>
                  <a:schemeClr val="bg1"/>
                </a:solidFill>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sp>
        <p:nvSpPr>
          <p:cNvPr id="7" name="Google Shape;30;p28">
            <a:extLst>
              <a:ext uri="{FF2B5EF4-FFF2-40B4-BE49-F238E27FC236}">
                <a16:creationId xmlns:a16="http://schemas.microsoft.com/office/drawing/2014/main" id="{6CE9C397-3233-E902-D7D4-152053032E22}"/>
              </a:ext>
            </a:extLst>
          </p:cNvPr>
          <p:cNvSpPr txBox="1">
            <a:spLocks/>
          </p:cNvSpPr>
          <p:nvPr userDrawn="1"/>
        </p:nvSpPr>
        <p:spPr>
          <a:xfrm>
            <a:off x="9328992" y="113607"/>
            <a:ext cx="2743200" cy="36512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Yu Gothic" panose="020B0400000000000000" pitchFamily="34" charset="-128"/>
                <a:ea typeface="Yu Gothic" panose="020B0400000000000000" pitchFamily="34" charset="-128"/>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06159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6" name="Google Shape;3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7" name="Google Shape;3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8" name="Google Shape;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9500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4" name="Google Shape;4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5" name="Google Shape;4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75023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1" name="Google Shape;5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3" name="Google Shape;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4" name="Google Shape;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74038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55"/>
        <p:cNvGrpSpPr/>
        <p:nvPr/>
      </p:nvGrpSpPr>
      <p:grpSpPr>
        <a:xfrm>
          <a:off x="0" y="0"/>
          <a:ext cx="0" cy="0"/>
          <a:chOff x="0" y="0"/>
          <a:chExt cx="0" cy="0"/>
        </a:xfrm>
      </p:grpSpPr>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30013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Yu Gothic" panose="020B0400000000000000" pitchFamily="34" charset="-128"/>
                <a:ea typeface="Yu Gothic" panose="020B0400000000000000" pitchFamily="34" charset="-12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258353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Yu Gothic" panose="020B0400000000000000" pitchFamily="34" charset="-128"/>
                <a:ea typeface="Yu Gothic" panose="020B0400000000000000" pitchFamily="34" charset="-128"/>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9" name="Google Shape;6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98617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222548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105007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0" i="0">
                <a:latin typeface="Yu Gothic" panose="020B0400000000000000" pitchFamily="34" charset="-128"/>
                <a:ea typeface="Yu Gothic" panose="020B0400000000000000" pitchFamily="34"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Yu Gothic" panose="020B0400000000000000" pitchFamily="34" charset="-128"/>
                <a:ea typeface="Yu Gothic" panose="020B04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9" name="Google Shape;30;p28">
            <a:extLst>
              <a:ext uri="{FF2B5EF4-FFF2-40B4-BE49-F238E27FC236}">
                <a16:creationId xmlns:a16="http://schemas.microsoft.com/office/drawing/2014/main" id="{F50F1A67-800B-A046-8842-D06159FD3838}"/>
              </a:ext>
            </a:extLst>
          </p:cNvPr>
          <p:cNvSpPr txBox="1">
            <a:spLocks/>
          </p:cNvSpPr>
          <p:nvPr userDrawn="1"/>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75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fld id="{00000000-1234-1234-1234-123412341234}" type="slidenum">
              <a:rPr lang="en-US" altLang="ja-JP" b="0" i="0" smtClean="0">
                <a:latin typeface="Yu Gothic" panose="020B0400000000000000" pitchFamily="34" charset="-128"/>
              </a:rPr>
              <a:pPr/>
              <a:t>‹#›</a:t>
            </a:fld>
            <a:endParaRPr lang="ja-JP" altLang="en-US" b="0" i="0">
              <a:latin typeface="Yu Gothic" panose="020B0400000000000000" pitchFamily="34" charset="-128"/>
            </a:endParaRPr>
          </a:p>
        </p:txBody>
      </p:sp>
      <p:cxnSp>
        <p:nvCxnSpPr>
          <p:cNvPr id="10" name="直線コネクタ 9">
            <a:extLst>
              <a:ext uri="{FF2B5EF4-FFF2-40B4-BE49-F238E27FC236}">
                <a16:creationId xmlns:a16="http://schemas.microsoft.com/office/drawing/2014/main" id="{D791785E-DE4F-8748-89FB-D5402F24E068}"/>
              </a:ext>
            </a:extLst>
          </p:cNvPr>
          <p:cNvCxnSpPr>
            <a:cxnSpLocks/>
          </p:cNvCxnSpPr>
          <p:nvPr userDrawn="1"/>
        </p:nvCxnSpPr>
        <p:spPr>
          <a:xfrm>
            <a:off x="309910" y="-705320"/>
            <a:ext cx="1169095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Google Shape;32;p28">
            <a:extLst>
              <a:ext uri="{FF2B5EF4-FFF2-40B4-BE49-F238E27FC236}">
                <a16:creationId xmlns:a16="http://schemas.microsoft.com/office/drawing/2014/main" id="{6D1C4DBD-4944-5848-8DDA-02B39A50F5B3}"/>
              </a:ext>
            </a:extLst>
          </p:cNvPr>
          <p:cNvCxnSpPr>
            <a:cxnSpLocks/>
          </p:cNvCxnSpPr>
          <p:nvPr userDrawn="1"/>
        </p:nvCxnSpPr>
        <p:spPr>
          <a:xfrm>
            <a:off x="225427" y="0"/>
            <a:ext cx="0" cy="649979"/>
          </a:xfrm>
          <a:prstGeom prst="straightConnector1">
            <a:avLst/>
          </a:prstGeom>
          <a:noFill/>
          <a:ln w="12700" cap="flat" cmpd="sng">
            <a:solidFill>
              <a:schemeClr val="dk1"/>
            </a:solidFill>
            <a:prstDash val="solid"/>
            <a:miter lim="800000"/>
            <a:headEnd type="none" w="sm" len="sm"/>
            <a:tailEnd type="none" w="sm" len="sm"/>
          </a:ln>
        </p:spPr>
      </p:cxnSp>
      <p:sp>
        <p:nvSpPr>
          <p:cNvPr id="13" name="Google Shape;31;p28">
            <a:extLst>
              <a:ext uri="{FF2B5EF4-FFF2-40B4-BE49-F238E27FC236}">
                <a16:creationId xmlns:a16="http://schemas.microsoft.com/office/drawing/2014/main" id="{1DE1F753-EFAB-F348-8EF4-F34CC451CF5E}"/>
              </a:ext>
            </a:extLst>
          </p:cNvPr>
          <p:cNvSpPr txBox="1">
            <a:spLocks noGrp="1"/>
          </p:cNvSpPr>
          <p:nvPr>
            <p:ph type="body" idx="13"/>
          </p:nvPr>
        </p:nvSpPr>
        <p:spPr>
          <a:xfrm>
            <a:off x="415926" y="120111"/>
            <a:ext cx="5157787" cy="32213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1000"/>
              </a:spcBef>
              <a:spcAft>
                <a:spcPts val="0"/>
              </a:spcAft>
              <a:buClr>
                <a:schemeClr val="dk1"/>
              </a:buClr>
              <a:buSzPts val="140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Tree>
    <p:extLst>
      <p:ext uri="{BB962C8B-B14F-4D97-AF65-F5344CB8AC3E}">
        <p14:creationId xmlns:p14="http://schemas.microsoft.com/office/powerpoint/2010/main" val="2779324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Yu Gothic" panose="020B0400000000000000" pitchFamily="34" charset="-128"/>
                <a:ea typeface="Yu Gothic" panose="020B0400000000000000"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Yu Gothic" panose="020B0400000000000000" pitchFamily="34" charset="-128"/>
                <a:ea typeface="Yu Gothic" panose="020B0400000000000000" pitchFamily="34"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26989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preserve="1" userDrawn="1">
  <p:cSld name="1_タイトルのみ">
    <p:spTree>
      <p:nvGrpSpPr>
        <p:cNvPr id="1" name="Shape 27"/>
        <p:cNvGrpSpPr/>
        <p:nvPr/>
      </p:nvGrpSpPr>
      <p:grpSpPr>
        <a:xfrm>
          <a:off x="0" y="0"/>
          <a:ext cx="0" cy="0"/>
          <a:chOff x="0" y="0"/>
          <a:chExt cx="0" cy="0"/>
        </a:xfrm>
      </p:grpSpPr>
      <p:sp>
        <p:nvSpPr>
          <p:cNvPr id="29" name="Google Shape;29;p28"/>
          <p:cNvSpPr txBox="1">
            <a:spLocks noGrp="1"/>
          </p:cNvSpPr>
          <p:nvPr>
            <p:ph type="title"/>
          </p:nvPr>
        </p:nvSpPr>
        <p:spPr>
          <a:xfrm>
            <a:off x="635845" y="591313"/>
            <a:ext cx="10515600" cy="3323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000"/>
              <a:buFont typeface="Montserrat"/>
              <a:buNone/>
              <a:defRPr sz="2400" b="1" i="0">
                <a:latin typeface="Yu Gothic" panose="020B0400000000000000" pitchFamily="34" charset="-128"/>
                <a:ea typeface="Yu Gothic" panose="020B0400000000000000" pitchFamily="34" charset="-128"/>
                <a:cs typeface="Yu Gothic" panose="020B0400000000000000" pitchFamily="34" charset="-128"/>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1" name="Google Shape;31;p28"/>
          <p:cNvSpPr txBox="1">
            <a:spLocks noGrp="1"/>
          </p:cNvSpPr>
          <p:nvPr>
            <p:ph type="body" idx="1"/>
          </p:nvPr>
        </p:nvSpPr>
        <p:spPr>
          <a:xfrm>
            <a:off x="321939" y="120111"/>
            <a:ext cx="5157787" cy="322139"/>
          </a:xfrm>
          <a:prstGeom prst="rect">
            <a:avLst/>
          </a:prstGeom>
          <a:noFill/>
          <a:ln>
            <a:noFill/>
          </a:ln>
        </p:spPr>
        <p:txBody>
          <a:bodyPr spcFirstLastPara="1" wrap="none" lIns="0" tIns="0" rIns="0" bIns="0" anchor="ctr" anchorCtr="0">
            <a:noAutofit/>
          </a:bodyPr>
          <a:lstStyle>
            <a:lvl1pPr marL="228600" lvl="0" indent="0" algn="l">
              <a:lnSpc>
                <a:spcPct val="90000"/>
              </a:lnSpc>
              <a:spcBef>
                <a:spcPts val="1000"/>
              </a:spcBef>
              <a:spcAft>
                <a:spcPts val="0"/>
              </a:spcAft>
              <a:buClr>
                <a:schemeClr val="dk1"/>
              </a:buClr>
              <a:buSzPts val="1400"/>
              <a:buFont typeface="Arial" panose="020B0604020202020204" pitchFamily="34" charset="0"/>
              <a:buNone/>
              <a:defRPr sz="1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 name="フッター プレースホルダー 4">
            <a:extLst>
              <a:ext uri="{FF2B5EF4-FFF2-40B4-BE49-F238E27FC236}">
                <a16:creationId xmlns:a16="http://schemas.microsoft.com/office/drawing/2014/main" id="{45E13574-57D9-8746-B75B-273B7A31FA7E}"/>
              </a:ext>
            </a:extLst>
          </p:cNvPr>
          <p:cNvSpPr>
            <a:spLocks noGrp="1"/>
          </p:cNvSpPr>
          <p:nvPr>
            <p:ph type="ftr" idx="14"/>
          </p:nvPr>
        </p:nvSpPr>
        <p:spPr>
          <a:xfrm>
            <a:off x="7896225" y="6356350"/>
            <a:ext cx="4114800" cy="365125"/>
          </a:xfrm>
          <a:prstGeom prst="rect">
            <a:avLst/>
          </a:prstGeom>
        </p:spPr>
        <p:txBody>
          <a:bodyPr/>
          <a:lstStyle>
            <a:lvl1pPr algn="r">
              <a:defRPr sz="800" b="0" i="0">
                <a:latin typeface="Yu Gothic" panose="020B0400000000000000" pitchFamily="34" charset="-128"/>
                <a:ea typeface="Yu Gothic" panose="020B0400000000000000" pitchFamily="34" charset="-128"/>
              </a:defRPr>
            </a:lvl1pPr>
          </a:lstStyle>
          <a:p>
            <a:r>
              <a:rPr lang="en" altLang="ja-JP" dirty="0"/>
              <a:t>© VISITS Technologies  All rights reserved.</a:t>
            </a:r>
            <a:endParaRPr lang="ja-JP" altLang="en-US"/>
          </a:p>
        </p:txBody>
      </p:sp>
      <p:cxnSp>
        <p:nvCxnSpPr>
          <p:cNvPr id="8" name="Google Shape;32;p28">
            <a:extLst>
              <a:ext uri="{FF2B5EF4-FFF2-40B4-BE49-F238E27FC236}">
                <a16:creationId xmlns:a16="http://schemas.microsoft.com/office/drawing/2014/main" id="{F65AB3C6-C7DD-214F-BEF0-2A36ADE4E0DB}"/>
              </a:ext>
            </a:extLst>
          </p:cNvPr>
          <p:cNvCxnSpPr>
            <a:cxnSpLocks/>
          </p:cNvCxnSpPr>
          <p:nvPr userDrawn="1"/>
        </p:nvCxnSpPr>
        <p:spPr>
          <a:xfrm>
            <a:off x="421072" y="0"/>
            <a:ext cx="0" cy="9237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6931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6" name="Google Shape;3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7" name="Google Shape;3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8" name="Google Shape;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4" name="Google Shape;4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45" name="Google Shape;4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1" name="Google Shape;5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Yu Gothic" panose="020B0400000000000000" pitchFamily="34" charset="-128"/>
                <a:ea typeface="Yu Gothic" panose="020B0400000000000000"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3" name="Google Shape;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4" name="Google Shape;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5"/>
        <p:cNvGrpSpPr/>
        <p:nvPr/>
      </p:nvGrpSpPr>
      <p:grpSpPr>
        <a:xfrm>
          <a:off x="0" y="0"/>
          <a:ext cx="0" cy="0"/>
          <a:chOff x="0" y="0"/>
          <a:chExt cx="0" cy="0"/>
        </a:xfrm>
      </p:grpSpPr>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Yu Gothic" panose="020B0400000000000000" pitchFamily="34" charset="-128"/>
                <a:ea typeface="Yu Gothic" panose="020B0400000000000000"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Yu Gothic" panose="020B0400000000000000" pitchFamily="34" charset="-128"/>
                <a:ea typeface="Yu Gothic" panose="020B0400000000000000" pitchFamily="34" charset="-12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Yu Gothic" panose="020B0400000000000000" pitchFamily="34" charset="-128"/>
                <a:ea typeface="Yu Gothic" panose="020B0400000000000000" pitchFamily="34"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F71B06-C4CE-5640-6435-E62304FEA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A251B9-D6D0-189E-FC93-F3C0095EE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5C46C80-ED57-FB6F-308E-6C4945121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284B-DC6F-704A-8FB9-0376008D418F}" type="datetimeFigureOut">
              <a:rPr kumimoji="1" lang="ja-JP" altLang="en-US" smtClean="0"/>
              <a:t>2023/10/23</a:t>
            </a:fld>
            <a:endParaRPr kumimoji="1" lang="ja-JP" altLang="en-US"/>
          </a:p>
        </p:txBody>
      </p:sp>
      <p:sp>
        <p:nvSpPr>
          <p:cNvPr id="5" name="フッター プレースホルダー 4">
            <a:extLst>
              <a:ext uri="{FF2B5EF4-FFF2-40B4-BE49-F238E27FC236}">
                <a16:creationId xmlns:a16="http://schemas.microsoft.com/office/drawing/2014/main" id="{F6077B09-8F00-ABE1-A89D-0CE699CAF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Yu Gothic" panose="020B0400000000000000" pitchFamily="34" charset="-128"/>
                <a:ea typeface="Yu Gothic" panose="020B0400000000000000" pitchFamily="34"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A806B9-F8AE-1E13-42D6-9D612216F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Yu Gothic" panose="020B0400000000000000" pitchFamily="34" charset="-128"/>
                <a:ea typeface="Yu Gothic" panose="020B0400000000000000" pitchFamily="34" charset="-128"/>
              </a:defRPr>
            </a:lvl1pPr>
          </a:lstStyle>
          <a:p>
            <a:fld id="{35AF68DD-F7B7-5748-8A52-027517BE99AB}" type="slidenum">
              <a:rPr kumimoji="1" lang="ja-JP" altLang="en-US" smtClean="0"/>
              <a:pPr/>
              <a:t>‹#›</a:t>
            </a:fld>
            <a:endParaRPr kumimoji="1" lang="ja-JP" alt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64" r:id="rId3"/>
    <p:sldLayoutId id="2147483662"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Lst>
  <p:hf hdr="0" ftr="0" dt="0"/>
  <p:txStyles>
    <p:title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2pPr>
      <a:lvl3pPr marR="0" lvl="2"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3pPr>
      <a:lvl4pPr marR="0" lvl="3"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4pPr>
      <a:lvl5pPr marR="0" lvl="4"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F71B06-C4CE-5640-6435-E62304FEA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A251B9-D6D0-189E-FC93-F3C0095EE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5C46C80-ED57-FB6F-308E-6C4945121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284B-DC6F-704A-8FB9-0376008D418F}" type="datetimeFigureOut">
              <a:rPr kumimoji="1" lang="ja-JP" altLang="en-US" smtClean="0"/>
              <a:t>2023/10/23</a:t>
            </a:fld>
            <a:endParaRPr kumimoji="1" lang="ja-JP" altLang="en-US"/>
          </a:p>
        </p:txBody>
      </p:sp>
      <p:sp>
        <p:nvSpPr>
          <p:cNvPr id="5" name="フッター プレースホルダー 4">
            <a:extLst>
              <a:ext uri="{FF2B5EF4-FFF2-40B4-BE49-F238E27FC236}">
                <a16:creationId xmlns:a16="http://schemas.microsoft.com/office/drawing/2014/main" id="{F6077B09-8F00-ABE1-A89D-0CE699CAF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Yu Gothic" panose="020B0400000000000000" pitchFamily="34" charset="-128"/>
                <a:ea typeface="Yu Gothic" panose="020B0400000000000000" pitchFamily="34"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A806B9-F8AE-1E13-42D6-9D612216F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Yu Gothic" panose="020B0400000000000000" pitchFamily="34" charset="-128"/>
                <a:ea typeface="Yu Gothic" panose="020B0400000000000000" pitchFamily="34" charset="-128"/>
              </a:defRPr>
            </a:lvl1pPr>
          </a:lstStyle>
          <a:p>
            <a:fld id="{35AF68DD-F7B7-5748-8A52-027517BE99AB}" type="slidenum">
              <a:rPr kumimoji="1" lang="ja-JP" altLang="en-US" smtClean="0"/>
              <a:pPr/>
              <a:t>‹#›</a:t>
            </a:fld>
            <a:endParaRPr kumimoji="1" lang="ja-JP" altLang="en-US"/>
          </a:p>
        </p:txBody>
      </p:sp>
    </p:spTree>
    <p:extLst>
      <p:ext uri="{BB962C8B-B14F-4D97-AF65-F5344CB8AC3E}">
        <p14:creationId xmlns:p14="http://schemas.microsoft.com/office/powerpoint/2010/main" val="1966541863"/>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2pPr>
      <a:lvl3pPr marR="0" lvl="2"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3pPr>
      <a:lvl4pPr marR="0" lvl="3"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4pPr>
      <a:lvl5pPr marR="0" lvl="4"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F71B06-C4CE-5640-6435-E62304FEA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A251B9-D6D0-189E-FC93-F3C0095EE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5C46C80-ED57-FB6F-308E-6C4945121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Yu Gothic" panose="020B0400000000000000" pitchFamily="34" charset="-128"/>
                <a:ea typeface="Yu Gothic" panose="020B0400000000000000" pitchFamily="34" charset="-128"/>
              </a:defRPr>
            </a:lvl1pPr>
          </a:lstStyle>
          <a:p>
            <a:fld id="{1006284B-DC6F-704A-8FB9-0376008D418F}" type="datetimeFigureOut">
              <a:rPr kumimoji="1" lang="ja-JP" altLang="en-US" smtClean="0"/>
              <a:pPr/>
              <a:t>2023/10/23</a:t>
            </a:fld>
            <a:endParaRPr kumimoji="1" lang="ja-JP" altLang="en-US"/>
          </a:p>
        </p:txBody>
      </p:sp>
      <p:sp>
        <p:nvSpPr>
          <p:cNvPr id="5" name="フッター プレースホルダー 4">
            <a:extLst>
              <a:ext uri="{FF2B5EF4-FFF2-40B4-BE49-F238E27FC236}">
                <a16:creationId xmlns:a16="http://schemas.microsoft.com/office/drawing/2014/main" id="{F6077B09-8F00-ABE1-A89D-0CE699CAF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Yu Gothic" panose="020B0400000000000000" pitchFamily="34" charset="-128"/>
                <a:ea typeface="Yu Gothic" panose="020B0400000000000000" pitchFamily="34"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A806B9-F8AE-1E13-42D6-9D612216F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Yu Gothic" panose="020B0400000000000000" pitchFamily="34" charset="-128"/>
                <a:ea typeface="Yu Gothic" panose="020B0400000000000000" pitchFamily="34" charset="-128"/>
              </a:defRPr>
            </a:lvl1pPr>
          </a:lstStyle>
          <a:p>
            <a:fld id="{35AF68DD-F7B7-5748-8A52-027517BE99AB}" type="slidenum">
              <a:rPr kumimoji="1" lang="ja-JP" altLang="en-US" smtClean="0"/>
              <a:pPr/>
              <a:t>‹#›</a:t>
            </a:fld>
            <a:endParaRPr kumimoji="1" lang="ja-JP" altLang="en-US"/>
          </a:p>
        </p:txBody>
      </p:sp>
    </p:spTree>
    <p:extLst>
      <p:ext uri="{BB962C8B-B14F-4D97-AF65-F5344CB8AC3E}">
        <p14:creationId xmlns:p14="http://schemas.microsoft.com/office/powerpoint/2010/main" val="19637944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2pPr>
      <a:lvl3pPr marR="0" lvl="2"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3pPr>
      <a:lvl4pPr marR="0" lvl="3"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4pPr>
      <a:lvl5pPr marR="0" lvl="4" algn="l" rtl="0">
        <a:lnSpc>
          <a:spcPct val="120000"/>
        </a:lnSpc>
        <a:spcBef>
          <a:spcPts val="0"/>
        </a:spcBef>
        <a:spcAft>
          <a:spcPts val="0"/>
        </a:spcAft>
        <a:buClr>
          <a:srgbClr val="000000"/>
        </a:buClr>
        <a:buFont typeface="Arial"/>
        <a:defRPr sz="1400" b="0" i="0" u="none" strike="noStrike" cap="none">
          <a:solidFill>
            <a:srgbClr val="000000"/>
          </a:solidFill>
          <a:latin typeface="Yu Gothic" panose="020B0400000000000000" pitchFamily="34" charset="-128"/>
          <a:ea typeface="Yu Gothic" panose="020B0400000000000000" pitchFamily="34"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upport@visitsform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visitsforms.zendesk.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XXXXXXXXXXXX@XX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図 1">
            <a:extLst>
              <a:ext uri="{FF2B5EF4-FFF2-40B4-BE49-F238E27FC236}">
                <a16:creationId xmlns:a16="http://schemas.microsoft.com/office/drawing/2014/main" id="{FFE42F56-3689-E142-9F4C-FAF3C8A35F63}"/>
              </a:ext>
            </a:extLst>
          </p:cNvPr>
          <p:cNvPicPr>
            <a:picLocks noChangeAspect="1"/>
          </p:cNvPicPr>
          <p:nvPr/>
        </p:nvPicPr>
        <p:blipFill>
          <a:blip r:embed="rId3"/>
          <a:stretch>
            <a:fillRect/>
          </a:stretch>
        </p:blipFill>
        <p:spPr>
          <a:xfrm>
            <a:off x="0" y="0"/>
            <a:ext cx="12191999" cy="6857999"/>
          </a:xfrm>
          <a:prstGeom prst="rect">
            <a:avLst/>
          </a:prstGeom>
        </p:spPr>
      </p:pic>
      <p:sp>
        <p:nvSpPr>
          <p:cNvPr id="5" name="テキスト ボックス 4">
            <a:extLst>
              <a:ext uri="{FF2B5EF4-FFF2-40B4-BE49-F238E27FC236}">
                <a16:creationId xmlns:a16="http://schemas.microsoft.com/office/drawing/2014/main" id="{03620B2C-9B1D-4C46-9A37-273E47CB59FB}"/>
              </a:ext>
            </a:extLst>
          </p:cNvPr>
          <p:cNvSpPr txBox="1"/>
          <p:nvPr/>
        </p:nvSpPr>
        <p:spPr>
          <a:xfrm>
            <a:off x="5600700" y="-242888"/>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sp>
        <p:nvSpPr>
          <p:cNvPr id="14" name="Google Shape;93;p1">
            <a:extLst>
              <a:ext uri="{FF2B5EF4-FFF2-40B4-BE49-F238E27FC236}">
                <a16:creationId xmlns:a16="http://schemas.microsoft.com/office/drawing/2014/main" id="{7EC20C7B-CC81-5943-AB00-7CE07D5B67A1}"/>
              </a:ext>
            </a:extLst>
          </p:cNvPr>
          <p:cNvSpPr txBox="1"/>
          <p:nvPr/>
        </p:nvSpPr>
        <p:spPr>
          <a:xfrm>
            <a:off x="633031" y="3837348"/>
            <a:ext cx="4785636" cy="4431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400" b="1" i="0" u="none" strike="noStrike" kern="0" cap="none" spc="0" normalizeH="0" baseline="0" noProof="0">
                <a:ln>
                  <a:noFill/>
                </a:ln>
                <a:solidFill>
                  <a:srgbClr val="000000">
                    <a:lumMod val="65000"/>
                    <a:lumOff val="35000"/>
                  </a:srgbClr>
                </a:solidFill>
                <a:effectLst/>
                <a:uLnTx/>
                <a:uFillTx/>
                <a:latin typeface="Yu Gothic" panose="020B0400000000000000" pitchFamily="34" charset="-128"/>
                <a:ea typeface="Yu Gothic" panose="020B0400000000000000" pitchFamily="34" charset="-128"/>
                <a:cs typeface="Arial"/>
                <a:sym typeface="Arial"/>
              </a:rPr>
              <a:t>参加ガイダンス</a:t>
            </a:r>
            <a:endParaRPr kumimoji="0" lang="en-US" altLang="ja-JP" sz="2400" b="1" i="0" u="none" strike="noStrike" kern="0" cap="none" spc="0" normalizeH="0" baseline="0" noProof="0" dirty="0">
              <a:ln>
                <a:noFill/>
              </a:ln>
              <a:solidFill>
                <a:srgbClr val="000000">
                  <a:lumMod val="65000"/>
                  <a:lumOff val="3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11" name="フッター プレースホルダー 4">
            <a:extLst>
              <a:ext uri="{FF2B5EF4-FFF2-40B4-BE49-F238E27FC236}">
                <a16:creationId xmlns:a16="http://schemas.microsoft.com/office/drawing/2014/main" id="{6A7A5CA4-75D7-1D45-82EF-1577B66F2DF4}"/>
              </a:ext>
            </a:extLst>
          </p:cNvPr>
          <p:cNvSpPr txBox="1">
            <a:spLocks/>
          </p:cNvSpPr>
          <p:nvPr/>
        </p:nvSpPr>
        <p:spPr>
          <a:xfrm>
            <a:off x="633031" y="5785776"/>
            <a:ext cx="4114800" cy="365125"/>
          </a:xfrm>
          <a:prstGeom prst="rect">
            <a:avLst/>
          </a:prstGeom>
        </p:spPr>
        <p:txBody>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rgbClr val="000000"/>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1100" b="0" i="0" u="none" strike="noStrike" kern="0" cap="none" spc="0" normalizeH="0" baseline="0" noProof="0" dirty="0">
                <a:ln>
                  <a:noFill/>
                </a:ln>
                <a:solidFill>
                  <a:srgbClr val="000000">
                    <a:lumMod val="65000"/>
                    <a:lumOff val="35000"/>
                  </a:srgbClr>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1100" b="0" i="0" u="none" strike="noStrike" kern="0" cap="none" spc="0" normalizeH="0" baseline="0" noProof="0">
              <a:ln>
                <a:noFill/>
              </a:ln>
              <a:solidFill>
                <a:srgbClr val="000000">
                  <a:lumMod val="65000"/>
                  <a:lumOff val="35000"/>
                </a:srgbClr>
              </a:solidFill>
              <a:effectLst/>
              <a:uLnTx/>
              <a:uFillTx/>
              <a:latin typeface="Yu Gothic" panose="020B0400000000000000" pitchFamily="34" charset="-128"/>
              <a:ea typeface="Yu Gothic" panose="020B0400000000000000" pitchFamily="34" charset="-128"/>
              <a:cs typeface="Arial"/>
              <a:sym typeface="Arial"/>
            </a:endParaRPr>
          </a:p>
        </p:txBody>
      </p:sp>
      <p:pic>
        <p:nvPicPr>
          <p:cNvPr id="4" name="図 3" descr="黒い背景に白い文字がある&#10;&#10;低い精度で自動的に生成された説明">
            <a:extLst>
              <a:ext uri="{FF2B5EF4-FFF2-40B4-BE49-F238E27FC236}">
                <a16:creationId xmlns:a16="http://schemas.microsoft.com/office/drawing/2014/main" id="{E4A40BCA-D8F3-6344-BE13-DFF3F437A0DC}"/>
              </a:ext>
            </a:extLst>
          </p:cNvPr>
          <p:cNvPicPr>
            <a:picLocks noChangeAspect="1"/>
          </p:cNvPicPr>
          <p:nvPr/>
        </p:nvPicPr>
        <p:blipFill>
          <a:blip r:embed="rId4"/>
          <a:stretch>
            <a:fillRect/>
          </a:stretch>
        </p:blipFill>
        <p:spPr>
          <a:xfrm>
            <a:off x="633031" y="3000277"/>
            <a:ext cx="3711721" cy="477085"/>
          </a:xfrm>
          <a:prstGeom prst="rect">
            <a:avLst/>
          </a:prstGeom>
        </p:spPr>
      </p:pic>
      <p:sp>
        <p:nvSpPr>
          <p:cNvPr id="6" name="正方形/長方形 5">
            <a:extLst>
              <a:ext uri="{FF2B5EF4-FFF2-40B4-BE49-F238E27FC236}">
                <a16:creationId xmlns:a16="http://schemas.microsoft.com/office/drawing/2014/main" id="{FB710D31-0571-80AD-7669-2D1592AC0164}"/>
              </a:ext>
            </a:extLst>
          </p:cNvPr>
          <p:cNvSpPr/>
          <p:nvPr/>
        </p:nvSpPr>
        <p:spPr>
          <a:xfrm>
            <a:off x="6929234" y="-147766"/>
            <a:ext cx="5845628" cy="23596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・この資料は、参加者の皆さまにインタビューとレビューの両方に</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ご参加いただく場合の資料としてご用意しております</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・インタビューのみ、レビューのみの開催の場合は、案内の内容が</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異なりますので、当社カスタマーサクセス担当までお問い合わせ</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ください</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・配信前に、</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など参加者への案内として</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a:t>
            </a:r>
            <a:r>
              <a:rPr kumimoji="1" lang="ja-JP" altLang="en-US" b="1" u="sng">
                <a:solidFill>
                  <a:srgbClr val="416BCF"/>
                </a:solidFill>
              </a:rPr>
              <a:t>不要なコメントやページは削除してください</a:t>
            </a:r>
            <a:endParaRPr kumimoji="1" lang="en-US" altLang="ja-JP" b="1" u="sng" dirty="0">
              <a:solidFill>
                <a:srgbClr val="416BC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en-US" altLang="ja-JP" dirty="0">
                <a:solidFill>
                  <a:schemeClr val="tx1">
                    <a:lumMod val="75000"/>
                    <a:lumOff val="25000"/>
                  </a:schemeClr>
                </a:solidFill>
              </a:rPr>
              <a:t>VISITS forms </a:t>
            </a:r>
            <a:r>
              <a:rPr kumimoji="1" lang="ja-JP" altLang="en-US" dirty="0">
                <a:solidFill>
                  <a:schemeClr val="tx1">
                    <a:lumMod val="75000"/>
                    <a:lumOff val="25000"/>
                  </a:schemeClr>
                </a:solidFill>
              </a:rPr>
              <a:t>プロジェクト参加の流れ</a:t>
            </a:r>
            <a:endParaRPr lang="ja-JP" altLang="en-US" dirty="0"/>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3" name="角丸四角形 2">
            <a:extLst>
              <a:ext uri="{FF2B5EF4-FFF2-40B4-BE49-F238E27FC236}">
                <a16:creationId xmlns:a16="http://schemas.microsoft.com/office/drawing/2014/main" id="{AA5C85BA-DCEF-EE9F-4012-31C9AFC0EA17}"/>
              </a:ext>
            </a:extLst>
          </p:cNvPr>
          <p:cNvSpPr/>
          <p:nvPr/>
        </p:nvSpPr>
        <p:spPr>
          <a:xfrm>
            <a:off x="3516086" y="1442193"/>
            <a:ext cx="8091261"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9" name="角丸四角形 18">
            <a:extLst>
              <a:ext uri="{FF2B5EF4-FFF2-40B4-BE49-F238E27FC236}">
                <a16:creationId xmlns:a16="http://schemas.microsoft.com/office/drawing/2014/main" id="{59EB880A-B069-A4C6-2ACD-51BBE755E61A}"/>
              </a:ext>
            </a:extLst>
          </p:cNvPr>
          <p:cNvSpPr/>
          <p:nvPr/>
        </p:nvSpPr>
        <p:spPr>
          <a:xfrm>
            <a:off x="548757" y="1442193"/>
            <a:ext cx="2967329" cy="98953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0" name="テキスト プレースホルダー 2">
            <a:extLst>
              <a:ext uri="{FF2B5EF4-FFF2-40B4-BE49-F238E27FC236}">
                <a16:creationId xmlns:a16="http://schemas.microsoft.com/office/drawing/2014/main" id="{611100DB-F566-8551-637C-DED3A80DAD4D}"/>
              </a:ext>
            </a:extLst>
          </p:cNvPr>
          <p:cNvSpPr txBox="1">
            <a:spLocks/>
          </p:cNvSpPr>
          <p:nvPr/>
        </p:nvSpPr>
        <p:spPr>
          <a:xfrm>
            <a:off x="709343" y="1798459"/>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❶ </a:t>
            </a:r>
            <a:r>
              <a:rPr kumimoji="1" lang="ja-JP" altLang="en-US" sz="2000" b="1">
                <a:solidFill>
                  <a:srgbClr val="416BCF"/>
                </a:solidFill>
                <a:latin typeface="Yu Gothic" panose="020B0400000000000000" pitchFamily="34" charset="-128"/>
                <a:ea typeface="Yu Gothic" panose="020B0400000000000000" pitchFamily="34" charset="-128"/>
              </a:rPr>
              <a:t>参加登録</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57" name="フッター プレースホルダー 4">
            <a:extLst>
              <a:ext uri="{FF2B5EF4-FFF2-40B4-BE49-F238E27FC236}">
                <a16:creationId xmlns:a16="http://schemas.microsoft.com/office/drawing/2014/main" id="{DC4631C1-EF2B-D274-3D91-C2F1DB38494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4" name="角丸四角形 3">
            <a:extLst>
              <a:ext uri="{FF2B5EF4-FFF2-40B4-BE49-F238E27FC236}">
                <a16:creationId xmlns:a16="http://schemas.microsoft.com/office/drawing/2014/main" id="{32A28E3E-BD4B-FF0F-5430-8A116B6CD417}"/>
              </a:ext>
            </a:extLst>
          </p:cNvPr>
          <p:cNvSpPr/>
          <p:nvPr/>
        </p:nvSpPr>
        <p:spPr>
          <a:xfrm>
            <a:off x="3516086" y="2631664"/>
            <a:ext cx="8091261"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6" name="角丸四角形 5">
            <a:extLst>
              <a:ext uri="{FF2B5EF4-FFF2-40B4-BE49-F238E27FC236}">
                <a16:creationId xmlns:a16="http://schemas.microsoft.com/office/drawing/2014/main" id="{CA6C0DC4-8052-DC12-D3DF-233BB21FF6CD}"/>
              </a:ext>
            </a:extLst>
          </p:cNvPr>
          <p:cNvSpPr/>
          <p:nvPr/>
        </p:nvSpPr>
        <p:spPr>
          <a:xfrm>
            <a:off x="548757" y="2631664"/>
            <a:ext cx="2967329" cy="98953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 name="テキスト プレースホルダー 2">
            <a:extLst>
              <a:ext uri="{FF2B5EF4-FFF2-40B4-BE49-F238E27FC236}">
                <a16:creationId xmlns:a16="http://schemas.microsoft.com/office/drawing/2014/main" id="{4E646431-E5D6-26C0-6D1E-4CE4CDE6A97A}"/>
              </a:ext>
            </a:extLst>
          </p:cNvPr>
          <p:cNvSpPr txBox="1">
            <a:spLocks/>
          </p:cNvSpPr>
          <p:nvPr/>
        </p:nvSpPr>
        <p:spPr>
          <a:xfrm>
            <a:off x="709343" y="2987930"/>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spc="-150">
                <a:solidFill>
                  <a:srgbClr val="416BCF"/>
                </a:solidFill>
                <a:latin typeface="Yu Gothic" panose="020B0400000000000000" pitchFamily="34" charset="-128"/>
                <a:ea typeface="Yu Gothic" panose="020B0400000000000000" pitchFamily="34" charset="-128"/>
              </a:rPr>
              <a:t>インタビューに参加</a:t>
            </a:r>
            <a:endParaRPr kumimoji="0" lang="en-US" altLang="ja-JP" sz="2000" b="1" i="0" u="none" strike="noStrike" kern="0" cap="none" spc="-15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11" name="角丸四角形 10">
            <a:extLst>
              <a:ext uri="{FF2B5EF4-FFF2-40B4-BE49-F238E27FC236}">
                <a16:creationId xmlns:a16="http://schemas.microsoft.com/office/drawing/2014/main" id="{D90AEC16-11D6-2378-72E4-48AD64F8CE7C}"/>
              </a:ext>
            </a:extLst>
          </p:cNvPr>
          <p:cNvSpPr/>
          <p:nvPr/>
        </p:nvSpPr>
        <p:spPr>
          <a:xfrm>
            <a:off x="3516086" y="3823735"/>
            <a:ext cx="8091261"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4" name="角丸四角形 13">
            <a:extLst>
              <a:ext uri="{FF2B5EF4-FFF2-40B4-BE49-F238E27FC236}">
                <a16:creationId xmlns:a16="http://schemas.microsoft.com/office/drawing/2014/main" id="{AA94276A-9C07-D4DF-EB0C-ABDB237C02A0}"/>
              </a:ext>
            </a:extLst>
          </p:cNvPr>
          <p:cNvSpPr/>
          <p:nvPr/>
        </p:nvSpPr>
        <p:spPr>
          <a:xfrm>
            <a:off x="548757" y="3823735"/>
            <a:ext cx="2967329" cy="98953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5" name="テキスト プレースホルダー 2">
            <a:extLst>
              <a:ext uri="{FF2B5EF4-FFF2-40B4-BE49-F238E27FC236}">
                <a16:creationId xmlns:a16="http://schemas.microsoft.com/office/drawing/2014/main" id="{9732DB1E-64DA-33E3-5F78-4E05E1A78111}"/>
              </a:ext>
            </a:extLst>
          </p:cNvPr>
          <p:cNvSpPr txBox="1">
            <a:spLocks/>
          </p:cNvSpPr>
          <p:nvPr/>
        </p:nvSpPr>
        <p:spPr>
          <a:xfrm>
            <a:off x="709343" y="4180001"/>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❸</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レビューに参加</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17" name="角丸四角形 16">
            <a:extLst>
              <a:ext uri="{FF2B5EF4-FFF2-40B4-BE49-F238E27FC236}">
                <a16:creationId xmlns:a16="http://schemas.microsoft.com/office/drawing/2014/main" id="{5D6DD86F-FDED-DF79-C813-34860D196B1F}"/>
              </a:ext>
            </a:extLst>
          </p:cNvPr>
          <p:cNvSpPr/>
          <p:nvPr/>
        </p:nvSpPr>
        <p:spPr>
          <a:xfrm>
            <a:off x="3516086" y="5015806"/>
            <a:ext cx="8091261"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2" name="角丸四角形 21">
            <a:extLst>
              <a:ext uri="{FF2B5EF4-FFF2-40B4-BE49-F238E27FC236}">
                <a16:creationId xmlns:a16="http://schemas.microsoft.com/office/drawing/2014/main" id="{2B88ADB6-CE50-305F-BDE2-4A3573A987A9}"/>
              </a:ext>
            </a:extLst>
          </p:cNvPr>
          <p:cNvSpPr/>
          <p:nvPr/>
        </p:nvSpPr>
        <p:spPr>
          <a:xfrm>
            <a:off x="548757" y="5015806"/>
            <a:ext cx="2967329" cy="98953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4" name="テキスト プレースホルダー 2">
            <a:extLst>
              <a:ext uri="{FF2B5EF4-FFF2-40B4-BE49-F238E27FC236}">
                <a16:creationId xmlns:a16="http://schemas.microsoft.com/office/drawing/2014/main" id="{9BA56358-0A49-760A-45BD-C61F0EE2C97F}"/>
              </a:ext>
            </a:extLst>
          </p:cNvPr>
          <p:cNvSpPr txBox="1">
            <a:spLocks/>
          </p:cNvSpPr>
          <p:nvPr/>
        </p:nvSpPr>
        <p:spPr>
          <a:xfrm>
            <a:off x="709343" y="5372072"/>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❹</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結果を確認</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25" name="テキスト プレースホルダー 2">
            <a:extLst>
              <a:ext uri="{FF2B5EF4-FFF2-40B4-BE49-F238E27FC236}">
                <a16:creationId xmlns:a16="http://schemas.microsoft.com/office/drawing/2014/main" id="{011C43F5-331D-9CC8-AC7E-796CBF43E447}"/>
              </a:ext>
            </a:extLst>
          </p:cNvPr>
          <p:cNvSpPr txBox="1">
            <a:spLocks/>
          </p:cNvSpPr>
          <p:nvPr/>
        </p:nvSpPr>
        <p:spPr>
          <a:xfrm>
            <a:off x="3676671" y="1798459"/>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回答</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より、プロジェクト</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に参加して</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ください</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lang="ja-JP" altLang="en-US" sz="1600" b="1">
                <a:solidFill>
                  <a:srgbClr val="000000">
                    <a:lumMod val="75000"/>
                    <a:lumOff val="25000"/>
                  </a:srgbClr>
                </a:solidFill>
                <a:latin typeface="Yu Gothic" panose="020B0400000000000000" pitchFamily="34" charset="-128"/>
                <a:ea typeface="Yu Gothic" panose="020B0400000000000000" pitchFamily="34" charset="-128"/>
              </a:rPr>
              <a:t>回答</a:t>
            </a:r>
            <a:r>
              <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1600" b="1" i="0" u="sng"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こちらのリンク先</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をクリックしてください</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6" name="テキスト プレースホルダー 2">
            <a:extLst>
              <a:ext uri="{FF2B5EF4-FFF2-40B4-BE49-F238E27FC236}">
                <a16:creationId xmlns:a16="http://schemas.microsoft.com/office/drawing/2014/main" id="{E3C2552E-DDB4-7BFD-25D3-60C48A076E98}"/>
              </a:ext>
            </a:extLst>
          </p:cNvPr>
          <p:cNvSpPr txBox="1">
            <a:spLocks/>
          </p:cNvSpPr>
          <p:nvPr/>
        </p:nvSpPr>
        <p:spPr>
          <a:xfrm>
            <a:off x="3676671" y="2987930"/>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参加</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したタイミングでメールが届きます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・メールに</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記載されている</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から、回答期間中に回答を行なってください</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7" name="テキスト プレースホルダー 2">
            <a:extLst>
              <a:ext uri="{FF2B5EF4-FFF2-40B4-BE49-F238E27FC236}">
                <a16:creationId xmlns:a16="http://schemas.microsoft.com/office/drawing/2014/main" id="{A84ABCF8-ECD5-D462-D637-FA6FEBC0524F}"/>
              </a:ext>
            </a:extLst>
          </p:cNvPr>
          <p:cNvSpPr txBox="1">
            <a:spLocks/>
          </p:cNvSpPr>
          <p:nvPr/>
        </p:nvSpPr>
        <p:spPr>
          <a:xfrm>
            <a:off x="3676671" y="4180001"/>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・インタビューセッションが終了したら自動でレビューセッションが開始されます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20000"/>
              </a:lnSpc>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・一度ログアウトした場合は、マイページからもレビューを開始できます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9" name="テキスト プレースホルダー 2">
            <a:extLst>
              <a:ext uri="{FF2B5EF4-FFF2-40B4-BE49-F238E27FC236}">
                <a16:creationId xmlns:a16="http://schemas.microsoft.com/office/drawing/2014/main" id="{56484850-E571-7B66-4A6C-BE88D5D07A54}"/>
              </a:ext>
            </a:extLst>
          </p:cNvPr>
          <p:cNvSpPr txBox="1">
            <a:spLocks/>
          </p:cNvSpPr>
          <p:nvPr/>
        </p:nvSpPr>
        <p:spPr>
          <a:xfrm>
            <a:off x="3676671" y="5372072"/>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・レビューセッションの回答期間が終了し、結果スコアが算出されると、</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マイページから結果を</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確認できるようになります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30" name="下矢印 29">
            <a:extLst>
              <a:ext uri="{FF2B5EF4-FFF2-40B4-BE49-F238E27FC236}">
                <a16:creationId xmlns:a16="http://schemas.microsoft.com/office/drawing/2014/main" id="{C16BC24C-B595-05CB-2119-284F59B19B66}"/>
              </a:ext>
            </a:extLst>
          </p:cNvPr>
          <p:cNvSpPr/>
          <p:nvPr/>
        </p:nvSpPr>
        <p:spPr>
          <a:xfrm>
            <a:off x="1276009" y="2463744"/>
            <a:ext cx="1512823" cy="14919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1" name="下矢印 30">
            <a:extLst>
              <a:ext uri="{FF2B5EF4-FFF2-40B4-BE49-F238E27FC236}">
                <a16:creationId xmlns:a16="http://schemas.microsoft.com/office/drawing/2014/main" id="{F29709DB-8F2D-CBDD-24A4-B7B31AFB121D}"/>
              </a:ext>
            </a:extLst>
          </p:cNvPr>
          <p:cNvSpPr/>
          <p:nvPr/>
        </p:nvSpPr>
        <p:spPr>
          <a:xfrm>
            <a:off x="1276009" y="3650139"/>
            <a:ext cx="1512823" cy="14919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2" name="下矢印 31">
            <a:extLst>
              <a:ext uri="{FF2B5EF4-FFF2-40B4-BE49-F238E27FC236}">
                <a16:creationId xmlns:a16="http://schemas.microsoft.com/office/drawing/2014/main" id="{8D96669E-521C-5A29-6F71-7BA08EF64D99}"/>
              </a:ext>
            </a:extLst>
          </p:cNvPr>
          <p:cNvSpPr/>
          <p:nvPr/>
        </p:nvSpPr>
        <p:spPr>
          <a:xfrm>
            <a:off x="1276009" y="4845347"/>
            <a:ext cx="1512823" cy="14919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3" name="正方形/長方形 32">
            <a:extLst>
              <a:ext uri="{FF2B5EF4-FFF2-40B4-BE49-F238E27FC236}">
                <a16:creationId xmlns:a16="http://schemas.microsoft.com/office/drawing/2014/main" id="{AB7F4556-4965-0E4A-2BC8-31D65113047C}"/>
              </a:ext>
            </a:extLst>
          </p:cNvPr>
          <p:cNvSpPr/>
          <p:nvPr/>
        </p:nvSpPr>
        <p:spPr>
          <a:xfrm>
            <a:off x="6929234" y="-147766"/>
            <a:ext cx="5845628" cy="13874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・このページは、</a:t>
            </a:r>
            <a:r>
              <a:rPr kumimoji="1" lang="ja-JP" altLang="en-US" b="1" u="sng">
                <a:solidFill>
                  <a:srgbClr val="416BCF"/>
                </a:solidFill>
              </a:rPr>
              <a:t>パターン</a:t>
            </a:r>
            <a:r>
              <a:rPr kumimoji="1" lang="en-US" altLang="ja-JP" b="1" u="sng" dirty="0">
                <a:solidFill>
                  <a:srgbClr val="416BCF"/>
                </a:solidFill>
              </a:rPr>
              <a:t>1</a:t>
            </a:r>
            <a:r>
              <a:rPr kumimoji="1" lang="ja-JP" altLang="en-US" b="1" u="sng">
                <a:solidFill>
                  <a:srgbClr val="416BCF"/>
                </a:solidFill>
              </a:rPr>
              <a:t>の場合に残していただくページ</a:t>
            </a:r>
            <a:r>
              <a:rPr kumimoji="1" lang="ja-JP" altLang="en-US" b="1">
                <a:solidFill>
                  <a:schemeClr val="tx1">
                    <a:lumMod val="75000"/>
                    <a:lumOff val="25000"/>
                  </a:schemeClr>
                </a:solidFill>
              </a:rPr>
              <a:t>です</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・このページを使う場合は、「こちらのリンク先」にハイパー</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リンクでエントリー用</a:t>
            </a:r>
            <a:r>
              <a:rPr kumimoji="1" lang="en-US" altLang="ja-JP" b="1" dirty="0">
                <a:solidFill>
                  <a:schemeClr val="tx1">
                    <a:lumMod val="75000"/>
                    <a:lumOff val="25000"/>
                  </a:schemeClr>
                </a:solidFill>
              </a:rPr>
              <a:t>URL</a:t>
            </a:r>
            <a:r>
              <a:rPr kumimoji="1" lang="ja-JP" altLang="en-US" b="1">
                <a:solidFill>
                  <a:schemeClr val="tx1">
                    <a:lumMod val="75000"/>
                    <a:lumOff val="25000"/>
                  </a:schemeClr>
                </a:solidFill>
              </a:rPr>
              <a:t>を紐づけてください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284542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en-US" altLang="ja-JP" dirty="0">
                <a:solidFill>
                  <a:schemeClr val="tx1">
                    <a:lumMod val="75000"/>
                    <a:lumOff val="25000"/>
                  </a:schemeClr>
                </a:solidFill>
              </a:rPr>
              <a:t>VISITS forms </a:t>
            </a:r>
            <a:r>
              <a:rPr kumimoji="1" lang="ja-JP" altLang="en-US" dirty="0">
                <a:solidFill>
                  <a:schemeClr val="tx1">
                    <a:lumMod val="75000"/>
                    <a:lumOff val="25000"/>
                  </a:schemeClr>
                </a:solidFill>
              </a:rPr>
              <a:t>プロジェクト参加の流れ</a:t>
            </a:r>
            <a:endParaRPr lang="ja-JP" altLang="en-US" dirty="0"/>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57" name="フッター プレースホルダー 4">
            <a:extLst>
              <a:ext uri="{FF2B5EF4-FFF2-40B4-BE49-F238E27FC236}">
                <a16:creationId xmlns:a16="http://schemas.microsoft.com/office/drawing/2014/main" id="{DC4631C1-EF2B-D274-3D91-C2F1DB38494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4" name="角丸四角形 3">
            <a:extLst>
              <a:ext uri="{FF2B5EF4-FFF2-40B4-BE49-F238E27FC236}">
                <a16:creationId xmlns:a16="http://schemas.microsoft.com/office/drawing/2014/main" id="{32A28E3E-BD4B-FF0F-5430-8A116B6CD417}"/>
              </a:ext>
            </a:extLst>
          </p:cNvPr>
          <p:cNvSpPr/>
          <p:nvPr/>
        </p:nvSpPr>
        <p:spPr>
          <a:xfrm>
            <a:off x="3516086" y="1549913"/>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6" name="角丸四角形 5">
            <a:extLst>
              <a:ext uri="{FF2B5EF4-FFF2-40B4-BE49-F238E27FC236}">
                <a16:creationId xmlns:a16="http://schemas.microsoft.com/office/drawing/2014/main" id="{CA6C0DC4-8052-DC12-D3DF-233BB21FF6CD}"/>
              </a:ext>
            </a:extLst>
          </p:cNvPr>
          <p:cNvSpPr/>
          <p:nvPr/>
        </p:nvSpPr>
        <p:spPr>
          <a:xfrm>
            <a:off x="548757" y="1549913"/>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1" name="角丸四角形 10">
            <a:extLst>
              <a:ext uri="{FF2B5EF4-FFF2-40B4-BE49-F238E27FC236}">
                <a16:creationId xmlns:a16="http://schemas.microsoft.com/office/drawing/2014/main" id="{D90AEC16-11D6-2378-72E4-48AD64F8CE7C}"/>
              </a:ext>
            </a:extLst>
          </p:cNvPr>
          <p:cNvSpPr/>
          <p:nvPr/>
        </p:nvSpPr>
        <p:spPr>
          <a:xfrm>
            <a:off x="3516086" y="3118063"/>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4" name="角丸四角形 13">
            <a:extLst>
              <a:ext uri="{FF2B5EF4-FFF2-40B4-BE49-F238E27FC236}">
                <a16:creationId xmlns:a16="http://schemas.microsoft.com/office/drawing/2014/main" id="{AA94276A-9C07-D4DF-EB0C-ABDB237C02A0}"/>
              </a:ext>
            </a:extLst>
          </p:cNvPr>
          <p:cNvSpPr/>
          <p:nvPr/>
        </p:nvSpPr>
        <p:spPr>
          <a:xfrm>
            <a:off x="548757" y="3118063"/>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7" name="角丸四角形 16">
            <a:extLst>
              <a:ext uri="{FF2B5EF4-FFF2-40B4-BE49-F238E27FC236}">
                <a16:creationId xmlns:a16="http://schemas.microsoft.com/office/drawing/2014/main" id="{5D6DD86F-FDED-DF79-C813-34860D196B1F}"/>
              </a:ext>
            </a:extLst>
          </p:cNvPr>
          <p:cNvSpPr/>
          <p:nvPr/>
        </p:nvSpPr>
        <p:spPr>
          <a:xfrm>
            <a:off x="3516086" y="4734819"/>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2" name="角丸四角形 21">
            <a:extLst>
              <a:ext uri="{FF2B5EF4-FFF2-40B4-BE49-F238E27FC236}">
                <a16:creationId xmlns:a16="http://schemas.microsoft.com/office/drawing/2014/main" id="{2B88ADB6-CE50-305F-BDE2-4A3573A987A9}"/>
              </a:ext>
            </a:extLst>
          </p:cNvPr>
          <p:cNvSpPr/>
          <p:nvPr/>
        </p:nvSpPr>
        <p:spPr>
          <a:xfrm>
            <a:off x="548757" y="4734819"/>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7" name="テキスト プレースホルダー 2">
            <a:extLst>
              <a:ext uri="{FF2B5EF4-FFF2-40B4-BE49-F238E27FC236}">
                <a16:creationId xmlns:a16="http://schemas.microsoft.com/office/drawing/2014/main" id="{A84ABCF8-ECD5-D462-D637-FA6FEBC0524F}"/>
              </a:ext>
            </a:extLst>
          </p:cNvPr>
          <p:cNvSpPr txBox="1">
            <a:spLocks/>
          </p:cNvSpPr>
          <p:nvPr/>
        </p:nvSpPr>
        <p:spPr>
          <a:xfrm>
            <a:off x="3676671" y="3562826"/>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・エントリーしたタイミングでメールが届きます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・メールに</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記載されている</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から、回答期間中に回答を行なってください</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9" name="テキスト プレースホルダー 2">
            <a:extLst>
              <a:ext uri="{FF2B5EF4-FFF2-40B4-BE49-F238E27FC236}">
                <a16:creationId xmlns:a16="http://schemas.microsoft.com/office/drawing/2014/main" id="{56484850-E571-7B66-4A6C-BE88D5D07A54}"/>
              </a:ext>
            </a:extLst>
          </p:cNvPr>
          <p:cNvSpPr txBox="1">
            <a:spLocks/>
          </p:cNvSpPr>
          <p:nvPr/>
        </p:nvSpPr>
        <p:spPr>
          <a:xfrm>
            <a:off x="3676671" y="5179583"/>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・インタビューセッションが終了したら自動でレビューセッションが開始されます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20000"/>
              </a:lnSpc>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・一度ログアウトした場合は、マイページからもレビューを開始できます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31" name="下矢印 30">
            <a:extLst>
              <a:ext uri="{FF2B5EF4-FFF2-40B4-BE49-F238E27FC236}">
                <a16:creationId xmlns:a16="http://schemas.microsoft.com/office/drawing/2014/main" id="{F29709DB-8F2D-CBDD-24A4-B7B31AFB121D}"/>
              </a:ext>
            </a:extLst>
          </p:cNvPr>
          <p:cNvSpPr/>
          <p:nvPr/>
        </p:nvSpPr>
        <p:spPr>
          <a:xfrm>
            <a:off x="1276009" y="2799227"/>
            <a:ext cx="1512823" cy="198625"/>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2" name="下矢印 31">
            <a:extLst>
              <a:ext uri="{FF2B5EF4-FFF2-40B4-BE49-F238E27FC236}">
                <a16:creationId xmlns:a16="http://schemas.microsoft.com/office/drawing/2014/main" id="{8D96669E-521C-5A29-6F71-7BA08EF64D99}"/>
              </a:ext>
            </a:extLst>
          </p:cNvPr>
          <p:cNvSpPr/>
          <p:nvPr/>
        </p:nvSpPr>
        <p:spPr>
          <a:xfrm>
            <a:off x="1276009" y="4413125"/>
            <a:ext cx="1512823" cy="198625"/>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5" name="テキスト プレースホルダー 2">
            <a:extLst>
              <a:ext uri="{FF2B5EF4-FFF2-40B4-BE49-F238E27FC236}">
                <a16:creationId xmlns:a16="http://schemas.microsoft.com/office/drawing/2014/main" id="{9732DB1E-64DA-33E3-5F78-4E05E1A78111}"/>
              </a:ext>
            </a:extLst>
          </p:cNvPr>
          <p:cNvSpPr txBox="1">
            <a:spLocks/>
          </p:cNvSpPr>
          <p:nvPr/>
        </p:nvSpPr>
        <p:spPr>
          <a:xfrm>
            <a:off x="709343" y="5179583"/>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❸</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レビューに参加</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7" name="テキスト プレースホルダー 2">
            <a:extLst>
              <a:ext uri="{FF2B5EF4-FFF2-40B4-BE49-F238E27FC236}">
                <a16:creationId xmlns:a16="http://schemas.microsoft.com/office/drawing/2014/main" id="{4E646431-E5D6-26C0-6D1E-4CE4CDE6A97A}"/>
              </a:ext>
            </a:extLst>
          </p:cNvPr>
          <p:cNvSpPr txBox="1">
            <a:spLocks/>
          </p:cNvSpPr>
          <p:nvPr/>
        </p:nvSpPr>
        <p:spPr>
          <a:xfrm>
            <a:off x="709343" y="3561808"/>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spc="-150">
                <a:solidFill>
                  <a:srgbClr val="416BCF"/>
                </a:solidFill>
                <a:latin typeface="Yu Gothic" panose="020B0400000000000000" pitchFamily="34" charset="-128"/>
                <a:ea typeface="Yu Gothic" panose="020B0400000000000000" pitchFamily="34" charset="-128"/>
              </a:rPr>
              <a:t>インタビューに参加</a:t>
            </a:r>
            <a:endParaRPr kumimoji="0" lang="en-US" altLang="ja-JP" sz="2000" b="1" i="0" u="none" strike="noStrike" kern="0" cap="none" spc="-15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3" name="テキスト プレースホルダー 2">
            <a:extLst>
              <a:ext uri="{FF2B5EF4-FFF2-40B4-BE49-F238E27FC236}">
                <a16:creationId xmlns:a16="http://schemas.microsoft.com/office/drawing/2014/main" id="{290DD93F-A42A-8933-7D5D-532869DADA64}"/>
              </a:ext>
            </a:extLst>
          </p:cNvPr>
          <p:cNvSpPr txBox="1">
            <a:spLocks/>
          </p:cNvSpPr>
          <p:nvPr/>
        </p:nvSpPr>
        <p:spPr>
          <a:xfrm>
            <a:off x="709343" y="1994676"/>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❶ </a:t>
            </a:r>
            <a:r>
              <a:rPr kumimoji="1" lang="ja-JP" altLang="en-US" sz="2000" b="1">
                <a:solidFill>
                  <a:srgbClr val="416BCF"/>
                </a:solidFill>
                <a:latin typeface="Yu Gothic" panose="020B0400000000000000" pitchFamily="34" charset="-128"/>
                <a:ea typeface="Yu Gothic" panose="020B0400000000000000" pitchFamily="34" charset="-128"/>
              </a:rPr>
              <a:t>参加登録</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8" name="正方形/長方形 7">
            <a:extLst>
              <a:ext uri="{FF2B5EF4-FFF2-40B4-BE49-F238E27FC236}">
                <a16:creationId xmlns:a16="http://schemas.microsoft.com/office/drawing/2014/main" id="{2269F8C5-3B2F-C79B-062D-50A7AE9C2505}"/>
              </a:ext>
            </a:extLst>
          </p:cNvPr>
          <p:cNvSpPr/>
          <p:nvPr/>
        </p:nvSpPr>
        <p:spPr>
          <a:xfrm>
            <a:off x="6929234" y="-147766"/>
            <a:ext cx="5845628" cy="13874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・このページは、</a:t>
            </a:r>
            <a:r>
              <a:rPr kumimoji="1" lang="ja-JP" altLang="en-US" b="1" u="sng">
                <a:solidFill>
                  <a:srgbClr val="416BCF"/>
                </a:solidFill>
              </a:rPr>
              <a:t>パターン</a:t>
            </a:r>
            <a:r>
              <a:rPr kumimoji="1" lang="en-US" altLang="ja-JP" b="1" u="sng" dirty="0">
                <a:solidFill>
                  <a:srgbClr val="416BCF"/>
                </a:solidFill>
              </a:rPr>
              <a:t>2</a:t>
            </a:r>
            <a:r>
              <a:rPr kumimoji="1" lang="ja-JP" altLang="en-US" b="1" u="sng">
                <a:solidFill>
                  <a:srgbClr val="416BCF"/>
                </a:solidFill>
              </a:rPr>
              <a:t>の場合に残していただくページ</a:t>
            </a:r>
            <a:r>
              <a:rPr kumimoji="1" lang="ja-JP" altLang="en-US" b="1">
                <a:solidFill>
                  <a:schemeClr val="tx1">
                    <a:lumMod val="75000"/>
                    <a:lumOff val="25000"/>
                  </a:schemeClr>
                </a:solidFill>
              </a:rPr>
              <a:t>です</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・このページを使う場合は、「こちらのリンク先」にハイパー</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リンクでエントリー用</a:t>
            </a:r>
            <a:r>
              <a:rPr kumimoji="1" lang="en-US" altLang="ja-JP" b="1" dirty="0">
                <a:solidFill>
                  <a:schemeClr val="tx1">
                    <a:lumMod val="75000"/>
                    <a:lumOff val="25000"/>
                  </a:schemeClr>
                </a:solidFill>
              </a:rPr>
              <a:t>URL</a:t>
            </a:r>
            <a:r>
              <a:rPr kumimoji="1" lang="ja-JP" altLang="en-US" b="1">
                <a:solidFill>
                  <a:schemeClr val="tx1">
                    <a:lumMod val="75000"/>
                    <a:lumOff val="25000"/>
                  </a:schemeClr>
                </a:solidFill>
              </a:rPr>
              <a:t>を紐づけてください</a:t>
            </a:r>
            <a:endParaRPr kumimoji="1" lang="en-US" altLang="ja-JP" b="1" dirty="0">
              <a:solidFill>
                <a:schemeClr val="tx1">
                  <a:lumMod val="75000"/>
                  <a:lumOff val="25000"/>
                </a:schemeClr>
              </a:solidFill>
            </a:endParaRPr>
          </a:p>
        </p:txBody>
      </p:sp>
      <p:sp>
        <p:nvSpPr>
          <p:cNvPr id="5" name="テキスト プレースホルダー 2">
            <a:extLst>
              <a:ext uri="{FF2B5EF4-FFF2-40B4-BE49-F238E27FC236}">
                <a16:creationId xmlns:a16="http://schemas.microsoft.com/office/drawing/2014/main" id="{B0726CFA-6287-9D0C-08E1-5160C064D1B0}"/>
              </a:ext>
            </a:extLst>
          </p:cNvPr>
          <p:cNvSpPr txBox="1">
            <a:spLocks/>
          </p:cNvSpPr>
          <p:nvPr/>
        </p:nvSpPr>
        <p:spPr>
          <a:xfrm>
            <a:off x="3676671" y="2009473"/>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回答</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より、プロジェクト</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に参加して</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ください</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lang="ja-JP" altLang="en-US" sz="1600" b="1">
                <a:solidFill>
                  <a:srgbClr val="000000">
                    <a:lumMod val="75000"/>
                    <a:lumOff val="25000"/>
                  </a:srgbClr>
                </a:solidFill>
                <a:latin typeface="Yu Gothic" panose="020B0400000000000000" pitchFamily="34" charset="-128"/>
                <a:ea typeface="Yu Gothic" panose="020B0400000000000000" pitchFamily="34" charset="-128"/>
              </a:rPr>
              <a:t>回答</a:t>
            </a:r>
            <a:r>
              <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1600" b="1" i="0" u="sng"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こちらのリンク先</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をクリックしてください</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136813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en-US" altLang="ja-JP" dirty="0">
                <a:solidFill>
                  <a:schemeClr val="tx1">
                    <a:lumMod val="75000"/>
                    <a:lumOff val="25000"/>
                  </a:schemeClr>
                </a:solidFill>
              </a:rPr>
              <a:t>VISITS forms </a:t>
            </a:r>
            <a:r>
              <a:rPr kumimoji="1" lang="ja-JP" altLang="en-US" dirty="0">
                <a:solidFill>
                  <a:schemeClr val="tx1">
                    <a:lumMod val="75000"/>
                    <a:lumOff val="25000"/>
                  </a:schemeClr>
                </a:solidFill>
              </a:rPr>
              <a:t>プロジェクト参加の流れ</a:t>
            </a:r>
            <a:endParaRPr lang="ja-JP" altLang="en-US" dirty="0"/>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57" name="フッター プレースホルダー 4">
            <a:extLst>
              <a:ext uri="{FF2B5EF4-FFF2-40B4-BE49-F238E27FC236}">
                <a16:creationId xmlns:a16="http://schemas.microsoft.com/office/drawing/2014/main" id="{DC4631C1-EF2B-D274-3D91-C2F1DB38494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4" name="角丸四角形 3">
            <a:extLst>
              <a:ext uri="{FF2B5EF4-FFF2-40B4-BE49-F238E27FC236}">
                <a16:creationId xmlns:a16="http://schemas.microsoft.com/office/drawing/2014/main" id="{32A28E3E-BD4B-FF0F-5430-8A116B6CD417}"/>
              </a:ext>
            </a:extLst>
          </p:cNvPr>
          <p:cNvSpPr/>
          <p:nvPr/>
        </p:nvSpPr>
        <p:spPr>
          <a:xfrm>
            <a:off x="3516086" y="1549913"/>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6" name="角丸四角形 5">
            <a:extLst>
              <a:ext uri="{FF2B5EF4-FFF2-40B4-BE49-F238E27FC236}">
                <a16:creationId xmlns:a16="http://schemas.microsoft.com/office/drawing/2014/main" id="{CA6C0DC4-8052-DC12-D3DF-233BB21FF6CD}"/>
              </a:ext>
            </a:extLst>
          </p:cNvPr>
          <p:cNvSpPr/>
          <p:nvPr/>
        </p:nvSpPr>
        <p:spPr>
          <a:xfrm>
            <a:off x="548757" y="1549913"/>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 name="テキスト プレースホルダー 2">
            <a:extLst>
              <a:ext uri="{FF2B5EF4-FFF2-40B4-BE49-F238E27FC236}">
                <a16:creationId xmlns:a16="http://schemas.microsoft.com/office/drawing/2014/main" id="{4E646431-E5D6-26C0-6D1E-4CE4CDE6A97A}"/>
              </a:ext>
            </a:extLst>
          </p:cNvPr>
          <p:cNvSpPr txBox="1">
            <a:spLocks/>
          </p:cNvSpPr>
          <p:nvPr/>
        </p:nvSpPr>
        <p:spPr>
          <a:xfrm>
            <a:off x="709343" y="1994677"/>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❶</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spc="-150">
                <a:solidFill>
                  <a:srgbClr val="416BCF"/>
                </a:solidFill>
                <a:latin typeface="Yu Gothic" panose="020B0400000000000000" pitchFamily="34" charset="-128"/>
                <a:ea typeface="Yu Gothic" panose="020B0400000000000000" pitchFamily="34" charset="-128"/>
              </a:rPr>
              <a:t>インタビューに参加</a:t>
            </a:r>
            <a:endParaRPr kumimoji="0" lang="en-US" altLang="ja-JP" sz="2000" b="1" i="0" u="none" strike="noStrike" kern="0" cap="none" spc="-15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11" name="角丸四角形 10">
            <a:extLst>
              <a:ext uri="{FF2B5EF4-FFF2-40B4-BE49-F238E27FC236}">
                <a16:creationId xmlns:a16="http://schemas.microsoft.com/office/drawing/2014/main" id="{D90AEC16-11D6-2378-72E4-48AD64F8CE7C}"/>
              </a:ext>
            </a:extLst>
          </p:cNvPr>
          <p:cNvSpPr/>
          <p:nvPr/>
        </p:nvSpPr>
        <p:spPr>
          <a:xfrm>
            <a:off x="3516086" y="3118063"/>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4" name="角丸四角形 13">
            <a:extLst>
              <a:ext uri="{FF2B5EF4-FFF2-40B4-BE49-F238E27FC236}">
                <a16:creationId xmlns:a16="http://schemas.microsoft.com/office/drawing/2014/main" id="{AA94276A-9C07-D4DF-EB0C-ABDB237C02A0}"/>
              </a:ext>
            </a:extLst>
          </p:cNvPr>
          <p:cNvSpPr/>
          <p:nvPr/>
        </p:nvSpPr>
        <p:spPr>
          <a:xfrm>
            <a:off x="548757" y="3118063"/>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5" name="テキスト プレースホルダー 2">
            <a:extLst>
              <a:ext uri="{FF2B5EF4-FFF2-40B4-BE49-F238E27FC236}">
                <a16:creationId xmlns:a16="http://schemas.microsoft.com/office/drawing/2014/main" id="{9732DB1E-64DA-33E3-5F78-4E05E1A78111}"/>
              </a:ext>
            </a:extLst>
          </p:cNvPr>
          <p:cNvSpPr txBox="1">
            <a:spLocks/>
          </p:cNvSpPr>
          <p:nvPr/>
        </p:nvSpPr>
        <p:spPr>
          <a:xfrm>
            <a:off x="709343" y="3562827"/>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レビューに参加</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17" name="角丸四角形 16">
            <a:extLst>
              <a:ext uri="{FF2B5EF4-FFF2-40B4-BE49-F238E27FC236}">
                <a16:creationId xmlns:a16="http://schemas.microsoft.com/office/drawing/2014/main" id="{5D6DD86F-FDED-DF79-C813-34860D196B1F}"/>
              </a:ext>
            </a:extLst>
          </p:cNvPr>
          <p:cNvSpPr/>
          <p:nvPr/>
        </p:nvSpPr>
        <p:spPr>
          <a:xfrm>
            <a:off x="3516086" y="4734819"/>
            <a:ext cx="8091261" cy="1166529"/>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2" name="角丸四角形 21">
            <a:extLst>
              <a:ext uri="{FF2B5EF4-FFF2-40B4-BE49-F238E27FC236}">
                <a16:creationId xmlns:a16="http://schemas.microsoft.com/office/drawing/2014/main" id="{2B88ADB6-CE50-305F-BDE2-4A3573A987A9}"/>
              </a:ext>
            </a:extLst>
          </p:cNvPr>
          <p:cNvSpPr/>
          <p:nvPr/>
        </p:nvSpPr>
        <p:spPr>
          <a:xfrm>
            <a:off x="548757" y="4734819"/>
            <a:ext cx="2967329" cy="116652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4" name="テキスト プレースホルダー 2">
            <a:extLst>
              <a:ext uri="{FF2B5EF4-FFF2-40B4-BE49-F238E27FC236}">
                <a16:creationId xmlns:a16="http://schemas.microsoft.com/office/drawing/2014/main" id="{9BA56358-0A49-760A-45BD-C61F0EE2C97F}"/>
              </a:ext>
            </a:extLst>
          </p:cNvPr>
          <p:cNvSpPr txBox="1">
            <a:spLocks/>
          </p:cNvSpPr>
          <p:nvPr/>
        </p:nvSpPr>
        <p:spPr>
          <a:xfrm>
            <a:off x="709343" y="5179583"/>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❸</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結果を確認</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26" name="テキスト プレースホルダー 2">
            <a:extLst>
              <a:ext uri="{FF2B5EF4-FFF2-40B4-BE49-F238E27FC236}">
                <a16:creationId xmlns:a16="http://schemas.microsoft.com/office/drawing/2014/main" id="{E3C2552E-DDB4-7BFD-25D3-60C48A076E98}"/>
              </a:ext>
            </a:extLst>
          </p:cNvPr>
          <p:cNvSpPr txBox="1">
            <a:spLocks/>
          </p:cNvSpPr>
          <p:nvPr/>
        </p:nvSpPr>
        <p:spPr>
          <a:xfrm>
            <a:off x="3676671" y="1994676"/>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事務局から案内される</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から</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参加し</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回答を行なってください</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インタビューセッションが開始される</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とマイページからも回答を開始できます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7" name="テキスト プレースホルダー 2">
            <a:extLst>
              <a:ext uri="{FF2B5EF4-FFF2-40B4-BE49-F238E27FC236}">
                <a16:creationId xmlns:a16="http://schemas.microsoft.com/office/drawing/2014/main" id="{A84ABCF8-ECD5-D462-D637-FA6FEBC0524F}"/>
              </a:ext>
            </a:extLst>
          </p:cNvPr>
          <p:cNvSpPr txBox="1">
            <a:spLocks/>
          </p:cNvSpPr>
          <p:nvPr/>
        </p:nvSpPr>
        <p:spPr>
          <a:xfrm>
            <a:off x="3676671" y="3562826"/>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・インタビューセッションが終了したら自動でレビューセッションが開始されます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20000"/>
              </a:lnSpc>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・一度ログアウトした場合は、マイページからもレビューを開始できます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9" name="テキスト プレースホルダー 2">
            <a:extLst>
              <a:ext uri="{FF2B5EF4-FFF2-40B4-BE49-F238E27FC236}">
                <a16:creationId xmlns:a16="http://schemas.microsoft.com/office/drawing/2014/main" id="{56484850-E571-7B66-4A6C-BE88D5D07A54}"/>
              </a:ext>
            </a:extLst>
          </p:cNvPr>
          <p:cNvSpPr txBox="1">
            <a:spLocks/>
          </p:cNvSpPr>
          <p:nvPr/>
        </p:nvSpPr>
        <p:spPr>
          <a:xfrm>
            <a:off x="3676671" y="5179583"/>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・レビューセッションの回答期間が終了し、結果スコアが算出されると、</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マイページから結果を</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確認できるようになります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31" name="下矢印 30">
            <a:extLst>
              <a:ext uri="{FF2B5EF4-FFF2-40B4-BE49-F238E27FC236}">
                <a16:creationId xmlns:a16="http://schemas.microsoft.com/office/drawing/2014/main" id="{F29709DB-8F2D-CBDD-24A4-B7B31AFB121D}"/>
              </a:ext>
            </a:extLst>
          </p:cNvPr>
          <p:cNvSpPr/>
          <p:nvPr/>
        </p:nvSpPr>
        <p:spPr>
          <a:xfrm>
            <a:off x="1276009" y="2799227"/>
            <a:ext cx="1512823" cy="198625"/>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2" name="下矢印 31">
            <a:extLst>
              <a:ext uri="{FF2B5EF4-FFF2-40B4-BE49-F238E27FC236}">
                <a16:creationId xmlns:a16="http://schemas.microsoft.com/office/drawing/2014/main" id="{8D96669E-521C-5A29-6F71-7BA08EF64D99}"/>
              </a:ext>
            </a:extLst>
          </p:cNvPr>
          <p:cNvSpPr/>
          <p:nvPr/>
        </p:nvSpPr>
        <p:spPr>
          <a:xfrm>
            <a:off x="1276009" y="4413125"/>
            <a:ext cx="1512823" cy="198625"/>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 name="正方形/長方形 2">
            <a:extLst>
              <a:ext uri="{FF2B5EF4-FFF2-40B4-BE49-F238E27FC236}">
                <a16:creationId xmlns:a16="http://schemas.microsoft.com/office/drawing/2014/main" id="{2DBD2025-514F-8C56-95E4-FE495DAE3542}"/>
              </a:ext>
            </a:extLst>
          </p:cNvPr>
          <p:cNvSpPr/>
          <p:nvPr/>
        </p:nvSpPr>
        <p:spPr>
          <a:xfrm>
            <a:off x="6929234" y="-147766"/>
            <a:ext cx="5845628" cy="9262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・このページは、</a:t>
            </a:r>
            <a:r>
              <a:rPr kumimoji="1" lang="ja-JP" altLang="en-US" b="1" u="sng">
                <a:solidFill>
                  <a:srgbClr val="416BCF"/>
                </a:solidFill>
              </a:rPr>
              <a:t>パターン</a:t>
            </a:r>
            <a:r>
              <a:rPr kumimoji="1" lang="en-US" altLang="ja-JP" b="1" u="sng" dirty="0">
                <a:solidFill>
                  <a:srgbClr val="416BCF"/>
                </a:solidFill>
              </a:rPr>
              <a:t>3</a:t>
            </a:r>
            <a:r>
              <a:rPr kumimoji="1" lang="ja-JP" altLang="en-US" b="1" u="sng">
                <a:solidFill>
                  <a:srgbClr val="416BCF"/>
                </a:solidFill>
              </a:rPr>
              <a:t>の場合に残していただくページ</a:t>
            </a:r>
            <a:r>
              <a:rPr kumimoji="1" lang="ja-JP" altLang="en-US" b="1">
                <a:solidFill>
                  <a:schemeClr val="tx1">
                    <a:lumMod val="75000"/>
                    <a:lumOff val="25000"/>
                  </a:schemeClr>
                </a:solidFill>
              </a:rPr>
              <a:t>です</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2738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en-US" altLang="ja-JP" dirty="0">
                <a:solidFill>
                  <a:schemeClr val="tx1">
                    <a:lumMod val="75000"/>
                    <a:lumOff val="25000"/>
                  </a:schemeClr>
                </a:solidFill>
              </a:rPr>
              <a:t>VISITS forms </a:t>
            </a:r>
            <a:r>
              <a:rPr kumimoji="1" lang="ja-JP" altLang="en-US" dirty="0">
                <a:solidFill>
                  <a:schemeClr val="tx1">
                    <a:lumMod val="75000"/>
                    <a:lumOff val="25000"/>
                  </a:schemeClr>
                </a:solidFill>
              </a:rPr>
              <a:t>プロジェクト参加の流れ</a:t>
            </a:r>
            <a:endParaRPr lang="ja-JP" altLang="en-US" dirty="0"/>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p>
        </p:txBody>
      </p:sp>
      <p:sp>
        <p:nvSpPr>
          <p:cNvPr id="57" name="フッター プレースホルダー 4">
            <a:extLst>
              <a:ext uri="{FF2B5EF4-FFF2-40B4-BE49-F238E27FC236}">
                <a16:creationId xmlns:a16="http://schemas.microsoft.com/office/drawing/2014/main" id="{DC4631C1-EF2B-D274-3D91-C2F1DB38494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4" name="角丸四角形 3">
            <a:extLst>
              <a:ext uri="{FF2B5EF4-FFF2-40B4-BE49-F238E27FC236}">
                <a16:creationId xmlns:a16="http://schemas.microsoft.com/office/drawing/2014/main" id="{32A28E3E-BD4B-FF0F-5430-8A116B6CD417}"/>
              </a:ext>
            </a:extLst>
          </p:cNvPr>
          <p:cNvSpPr/>
          <p:nvPr/>
        </p:nvSpPr>
        <p:spPr>
          <a:xfrm>
            <a:off x="3516086" y="1739873"/>
            <a:ext cx="8091261" cy="1585173"/>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6" name="角丸四角形 5">
            <a:extLst>
              <a:ext uri="{FF2B5EF4-FFF2-40B4-BE49-F238E27FC236}">
                <a16:creationId xmlns:a16="http://schemas.microsoft.com/office/drawing/2014/main" id="{CA6C0DC4-8052-DC12-D3DF-233BB21FF6CD}"/>
              </a:ext>
            </a:extLst>
          </p:cNvPr>
          <p:cNvSpPr/>
          <p:nvPr/>
        </p:nvSpPr>
        <p:spPr>
          <a:xfrm>
            <a:off x="548757" y="1739873"/>
            <a:ext cx="2967329" cy="1585173"/>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 name="テキスト プレースホルダー 2">
            <a:extLst>
              <a:ext uri="{FF2B5EF4-FFF2-40B4-BE49-F238E27FC236}">
                <a16:creationId xmlns:a16="http://schemas.microsoft.com/office/drawing/2014/main" id="{4E646431-E5D6-26C0-6D1E-4CE4CDE6A97A}"/>
              </a:ext>
            </a:extLst>
          </p:cNvPr>
          <p:cNvSpPr txBox="1">
            <a:spLocks/>
          </p:cNvSpPr>
          <p:nvPr/>
        </p:nvSpPr>
        <p:spPr>
          <a:xfrm>
            <a:off x="709343" y="2352353"/>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❶</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spc="-150">
                <a:solidFill>
                  <a:srgbClr val="416BCF"/>
                </a:solidFill>
                <a:latin typeface="Yu Gothic" panose="020B0400000000000000" pitchFamily="34" charset="-128"/>
                <a:ea typeface="Yu Gothic" panose="020B0400000000000000" pitchFamily="34" charset="-128"/>
              </a:rPr>
              <a:t>インタビューに参加</a:t>
            </a:r>
            <a:endParaRPr kumimoji="0" lang="en-US" altLang="ja-JP" sz="2000" b="1" i="0" u="none" strike="noStrike" kern="0" cap="none" spc="-15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11" name="角丸四角形 10">
            <a:extLst>
              <a:ext uri="{FF2B5EF4-FFF2-40B4-BE49-F238E27FC236}">
                <a16:creationId xmlns:a16="http://schemas.microsoft.com/office/drawing/2014/main" id="{D90AEC16-11D6-2378-72E4-48AD64F8CE7C}"/>
              </a:ext>
            </a:extLst>
          </p:cNvPr>
          <p:cNvSpPr/>
          <p:nvPr/>
        </p:nvSpPr>
        <p:spPr>
          <a:xfrm>
            <a:off x="3516086" y="4017355"/>
            <a:ext cx="8091261" cy="1585173"/>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4" name="角丸四角形 13">
            <a:extLst>
              <a:ext uri="{FF2B5EF4-FFF2-40B4-BE49-F238E27FC236}">
                <a16:creationId xmlns:a16="http://schemas.microsoft.com/office/drawing/2014/main" id="{AA94276A-9C07-D4DF-EB0C-ABDB237C02A0}"/>
              </a:ext>
            </a:extLst>
          </p:cNvPr>
          <p:cNvSpPr/>
          <p:nvPr/>
        </p:nvSpPr>
        <p:spPr>
          <a:xfrm>
            <a:off x="548757" y="4017355"/>
            <a:ext cx="2967329" cy="1585173"/>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5" name="テキスト プレースホルダー 2">
            <a:extLst>
              <a:ext uri="{FF2B5EF4-FFF2-40B4-BE49-F238E27FC236}">
                <a16:creationId xmlns:a16="http://schemas.microsoft.com/office/drawing/2014/main" id="{9732DB1E-64DA-33E3-5F78-4E05E1A78111}"/>
              </a:ext>
            </a:extLst>
          </p:cNvPr>
          <p:cNvSpPr txBox="1">
            <a:spLocks/>
          </p:cNvSpPr>
          <p:nvPr/>
        </p:nvSpPr>
        <p:spPr>
          <a:xfrm>
            <a:off x="709343" y="4671441"/>
            <a:ext cx="2806743"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000" b="1">
                <a:solidFill>
                  <a:srgbClr val="416BCF"/>
                </a:solidFill>
                <a:latin typeface="Yu Gothic" panose="020B0400000000000000" pitchFamily="34" charset="-128"/>
                <a:ea typeface="Yu Gothic" panose="020B0400000000000000" pitchFamily="34" charset="-128"/>
              </a:rPr>
              <a:t>レビューに参加</a:t>
            </a:r>
            <a:endParaRPr kumimoji="0"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26" name="テキスト プレースホルダー 2">
            <a:extLst>
              <a:ext uri="{FF2B5EF4-FFF2-40B4-BE49-F238E27FC236}">
                <a16:creationId xmlns:a16="http://schemas.microsoft.com/office/drawing/2014/main" id="{E3C2552E-DDB4-7BFD-25D3-60C48A076E98}"/>
              </a:ext>
            </a:extLst>
          </p:cNvPr>
          <p:cNvSpPr txBox="1">
            <a:spLocks/>
          </p:cNvSpPr>
          <p:nvPr/>
        </p:nvSpPr>
        <p:spPr>
          <a:xfrm>
            <a:off x="3676671" y="2352353"/>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事務局から案内される</a:t>
            </a:r>
            <a:r>
              <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URL</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から参加し回答を行なってください</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インタビューセッションが開始される</a:t>
            </a:r>
            <a:r>
              <a:rPr kumimoji="1" lang="ja-JP" altLang="en-US" sz="1600" b="1">
                <a:solidFill>
                  <a:srgbClr val="000000">
                    <a:lumMod val="75000"/>
                    <a:lumOff val="25000"/>
                  </a:srgbClr>
                </a:solidFill>
                <a:latin typeface="Yu Gothic" panose="020B0400000000000000" pitchFamily="34" charset="-128"/>
                <a:ea typeface="Yu Gothic" panose="020B0400000000000000" pitchFamily="34" charset="-128"/>
              </a:rPr>
              <a:t>とマイページからも回答を開始できます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7" name="テキスト プレースホルダー 2">
            <a:extLst>
              <a:ext uri="{FF2B5EF4-FFF2-40B4-BE49-F238E27FC236}">
                <a16:creationId xmlns:a16="http://schemas.microsoft.com/office/drawing/2014/main" id="{A84ABCF8-ECD5-D462-D637-FA6FEBC0524F}"/>
              </a:ext>
            </a:extLst>
          </p:cNvPr>
          <p:cNvSpPr txBox="1">
            <a:spLocks/>
          </p:cNvSpPr>
          <p:nvPr/>
        </p:nvSpPr>
        <p:spPr>
          <a:xfrm>
            <a:off x="3676671" y="4671441"/>
            <a:ext cx="7930675"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・インタビューセッションが終了したら自動でレビューセッションが開始されます</a:t>
            </a:r>
            <a:endParaRPr kumimoji="1"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1" lang="en-US" altLang="ja-JP" sz="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20000"/>
              </a:lnSpc>
              <a:defRPr/>
            </a:pPr>
            <a:r>
              <a:rPr kumimoji="0" lang="ja-JP" altLang="en-US" sz="1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・一度ログアウトした場合は、マイページからもレビューを開始できます</a:t>
            </a:r>
            <a:endParaRPr kumimoji="0" lang="en-US" altLang="ja-JP" sz="1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31" name="下矢印 30">
            <a:extLst>
              <a:ext uri="{FF2B5EF4-FFF2-40B4-BE49-F238E27FC236}">
                <a16:creationId xmlns:a16="http://schemas.microsoft.com/office/drawing/2014/main" id="{F29709DB-8F2D-CBDD-24A4-B7B31AFB121D}"/>
              </a:ext>
            </a:extLst>
          </p:cNvPr>
          <p:cNvSpPr/>
          <p:nvPr/>
        </p:nvSpPr>
        <p:spPr>
          <a:xfrm>
            <a:off x="1276009" y="3523572"/>
            <a:ext cx="1512823" cy="295256"/>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E30F25AA-43E5-0204-1436-70E6D29228D4}"/>
              </a:ext>
            </a:extLst>
          </p:cNvPr>
          <p:cNvSpPr/>
          <p:nvPr/>
        </p:nvSpPr>
        <p:spPr>
          <a:xfrm>
            <a:off x="6929234" y="-147766"/>
            <a:ext cx="5845628" cy="13874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・このページは、</a:t>
            </a:r>
            <a:r>
              <a:rPr kumimoji="1" lang="ja-JP" altLang="en-US" b="1" u="sng">
                <a:solidFill>
                  <a:srgbClr val="416BCF"/>
                </a:solidFill>
              </a:rPr>
              <a:t>パターン</a:t>
            </a:r>
            <a:r>
              <a:rPr kumimoji="1" lang="en-US" altLang="ja-JP" b="1" u="sng" dirty="0">
                <a:solidFill>
                  <a:srgbClr val="416BCF"/>
                </a:solidFill>
              </a:rPr>
              <a:t>4</a:t>
            </a:r>
            <a:r>
              <a:rPr kumimoji="1" lang="ja-JP" altLang="en-US" b="1" u="sng">
                <a:solidFill>
                  <a:srgbClr val="416BCF"/>
                </a:solidFill>
              </a:rPr>
              <a:t>の場合に残していただくページ</a:t>
            </a:r>
            <a:r>
              <a:rPr kumimoji="1" lang="ja-JP" altLang="en-US" b="1">
                <a:solidFill>
                  <a:schemeClr val="tx1">
                    <a:lumMod val="75000"/>
                    <a:lumOff val="25000"/>
                  </a:schemeClr>
                </a:solidFill>
              </a:rPr>
              <a:t>です</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20217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注意事項</a:t>
            </a:r>
            <a:endParaRPr lang="ja-JP" altLang="en-US"/>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35" name="タイトル 1">
            <a:extLst>
              <a:ext uri="{FF2B5EF4-FFF2-40B4-BE49-F238E27FC236}">
                <a16:creationId xmlns:a16="http://schemas.microsoft.com/office/drawing/2014/main" id="{AC6735FD-8121-AF5C-E21A-9FD485040BB6}"/>
              </a:ext>
            </a:extLst>
          </p:cNvPr>
          <p:cNvSpPr txBox="1">
            <a:spLocks/>
          </p:cNvSpPr>
          <p:nvPr/>
        </p:nvSpPr>
        <p:spPr>
          <a:xfrm>
            <a:off x="753711" y="1455506"/>
            <a:ext cx="11438289" cy="4584332"/>
          </a:xfrm>
          <a:prstGeom prst="rect">
            <a:avLst/>
          </a:prstGeom>
          <a:noFill/>
          <a:ln>
            <a:noFill/>
          </a:ln>
        </p:spPr>
        <p:txBody>
          <a:bodyPr spcFirstLastPara="1" vert="horz" wrap="square" lIns="0" tIns="0" rIns="0" bIns="0" rtlCol="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1800" b="1" i="0" u="none" strike="noStrike" cap="none">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kumimoji="1" lang="ja-JP" altLang="en-US" sz="2000">
                <a:solidFill>
                  <a:schemeClr val="tx1"/>
                </a:solidFill>
              </a:rPr>
              <a:t>❶</a:t>
            </a:r>
            <a:r>
              <a:rPr kumimoji="1" lang="en-US" altLang="ja-JP" sz="2000" dirty="0">
                <a:solidFill>
                  <a:schemeClr val="tx1"/>
                </a:solidFill>
              </a:rPr>
              <a:t> </a:t>
            </a:r>
            <a:r>
              <a:rPr kumimoji="1" lang="ja-JP" altLang="en-US" sz="2000">
                <a:solidFill>
                  <a:schemeClr val="tx1"/>
                </a:solidFill>
              </a:rPr>
              <a:t>インタビューとレビューは別々に実施されますので、</a:t>
            </a:r>
            <a:r>
              <a:rPr kumimoji="1" lang="ja-JP" altLang="en-US" sz="2000" u="sng">
                <a:solidFill>
                  <a:srgbClr val="416BCF"/>
                </a:solidFill>
              </a:rPr>
              <a:t>必ず両方にご回答ください</a:t>
            </a:r>
            <a:r>
              <a:rPr kumimoji="1" lang="ja-JP" altLang="en-US" sz="2000">
                <a:solidFill>
                  <a:schemeClr val="tx1"/>
                </a:solidFill>
              </a:rPr>
              <a:t>。</a:t>
            </a:r>
            <a:endParaRPr kumimoji="1" lang="en-US" altLang="ja-JP" sz="2000" dirty="0">
              <a:solidFill>
                <a:schemeClr val="tx1"/>
              </a:solidFill>
            </a:endParaRPr>
          </a:p>
          <a:p>
            <a:endParaRPr kumimoji="1" lang="en-US" altLang="ja-JP" sz="3600" dirty="0">
              <a:solidFill>
                <a:schemeClr val="tx1"/>
              </a:solidFill>
            </a:endParaRPr>
          </a:p>
          <a:p>
            <a:r>
              <a:rPr kumimoji="1" lang="ja-JP" altLang="en-US" sz="2000">
                <a:solidFill>
                  <a:schemeClr val="tx1"/>
                </a:solidFill>
              </a:rPr>
              <a:t>❷</a:t>
            </a:r>
            <a:r>
              <a:rPr kumimoji="1" lang="en-US" altLang="ja-JP" sz="2000" dirty="0">
                <a:solidFill>
                  <a:schemeClr val="tx1"/>
                </a:solidFill>
              </a:rPr>
              <a:t> </a:t>
            </a:r>
            <a:r>
              <a:rPr kumimoji="1" lang="ja-JP" altLang="en-US" sz="2000">
                <a:solidFill>
                  <a:schemeClr val="tx1"/>
                </a:solidFill>
              </a:rPr>
              <a:t>インタビュー・レビューともに、</a:t>
            </a:r>
            <a:r>
              <a:rPr kumimoji="1" lang="ja-JP" altLang="en-US" sz="2000" u="sng">
                <a:solidFill>
                  <a:srgbClr val="416BCF"/>
                </a:solidFill>
              </a:rPr>
              <a:t>事務局や会議オーナーからのアナウンスに基づいて</a:t>
            </a:r>
            <a:endParaRPr kumimoji="1" lang="en-US" altLang="ja-JP" sz="2000" dirty="0">
              <a:solidFill>
                <a:schemeClr val="tx1"/>
              </a:solidFill>
            </a:endParaRPr>
          </a:p>
          <a:p>
            <a:endParaRPr kumimoji="1" lang="en-US" altLang="ja-JP" sz="900" dirty="0">
              <a:solidFill>
                <a:schemeClr val="tx1"/>
              </a:solidFill>
            </a:endParaRPr>
          </a:p>
          <a:p>
            <a:r>
              <a:rPr kumimoji="1" lang="ja-JP" altLang="en-US" sz="2000">
                <a:solidFill>
                  <a:schemeClr val="tx1"/>
                </a:solidFill>
              </a:rPr>
              <a:t>　</a:t>
            </a:r>
            <a:r>
              <a:rPr kumimoji="1" lang="en-US" altLang="ja-JP" sz="2000" dirty="0">
                <a:solidFill>
                  <a:schemeClr val="tx1"/>
                </a:solidFill>
              </a:rPr>
              <a:t> </a:t>
            </a:r>
            <a:r>
              <a:rPr kumimoji="1" lang="ja-JP" altLang="en-US" sz="2000">
                <a:solidFill>
                  <a:schemeClr val="tx1"/>
                </a:solidFill>
              </a:rPr>
              <a:t>回答を完了させてください。</a:t>
            </a:r>
            <a:endParaRPr kumimoji="1" lang="en-US" altLang="ja-JP" sz="2000" dirty="0">
              <a:solidFill>
                <a:schemeClr val="tx1"/>
              </a:solidFill>
            </a:endParaRPr>
          </a:p>
          <a:p>
            <a:endParaRPr kumimoji="1" lang="en-US" altLang="ja-JP" sz="3600" dirty="0">
              <a:solidFill>
                <a:schemeClr val="tx1"/>
              </a:solidFill>
            </a:endParaRPr>
          </a:p>
          <a:p>
            <a:r>
              <a:rPr kumimoji="1" lang="ja-JP" altLang="en-US" sz="2000">
                <a:solidFill>
                  <a:schemeClr val="tx1"/>
                </a:solidFill>
              </a:rPr>
              <a:t>❸</a:t>
            </a:r>
            <a:r>
              <a:rPr kumimoji="1" lang="en-US" altLang="ja-JP" sz="2000" dirty="0">
                <a:solidFill>
                  <a:schemeClr val="tx1"/>
                </a:solidFill>
              </a:rPr>
              <a:t> </a:t>
            </a:r>
            <a:r>
              <a:rPr kumimoji="1" lang="ja-JP" altLang="en-US" sz="2000">
                <a:solidFill>
                  <a:schemeClr val="tx1"/>
                </a:solidFill>
              </a:rPr>
              <a:t>インタビューで提出した回答は</a:t>
            </a:r>
            <a:r>
              <a:rPr kumimoji="1" lang="ja-JP" altLang="en-US" sz="2000" u="sng">
                <a:solidFill>
                  <a:srgbClr val="416BCF"/>
                </a:solidFill>
              </a:rPr>
              <a:t>他の参加者に匿名で評価されます</a:t>
            </a:r>
            <a:r>
              <a:rPr kumimoji="1" lang="ja-JP" altLang="en-US" sz="2000">
                <a:solidFill>
                  <a:schemeClr val="tx1"/>
                </a:solidFill>
              </a:rPr>
              <a:t>ので、</a:t>
            </a:r>
            <a:endParaRPr kumimoji="1" lang="en-US" altLang="ja-JP" sz="2000" dirty="0">
              <a:solidFill>
                <a:schemeClr val="tx1"/>
              </a:solidFill>
            </a:endParaRPr>
          </a:p>
          <a:p>
            <a:endParaRPr kumimoji="1" lang="en-US" altLang="ja-JP" sz="900" dirty="0">
              <a:solidFill>
                <a:schemeClr val="tx1"/>
              </a:solidFill>
            </a:endParaRPr>
          </a:p>
          <a:p>
            <a:r>
              <a:rPr kumimoji="1" lang="ja-JP" altLang="en-US" sz="2000">
                <a:solidFill>
                  <a:schemeClr val="tx1"/>
                </a:solidFill>
              </a:rPr>
              <a:t>　</a:t>
            </a:r>
            <a:r>
              <a:rPr kumimoji="1" lang="en-US" altLang="ja-JP" sz="2000" dirty="0">
                <a:solidFill>
                  <a:schemeClr val="tx1"/>
                </a:solidFill>
              </a:rPr>
              <a:t> </a:t>
            </a:r>
            <a:r>
              <a:rPr kumimoji="1" lang="ja-JP" altLang="en-US" sz="2000">
                <a:solidFill>
                  <a:schemeClr val="tx1"/>
                </a:solidFill>
              </a:rPr>
              <a:t>社会通念上不適切な内容や個人が特定されるような内容の記載は控えてください。</a:t>
            </a:r>
            <a:endParaRPr kumimoji="1" lang="en-US" altLang="ja-JP" sz="2000" dirty="0">
              <a:solidFill>
                <a:schemeClr val="tx1"/>
              </a:solidFill>
            </a:endParaRPr>
          </a:p>
          <a:p>
            <a:endParaRPr kumimoji="1" lang="en-US" altLang="ja-JP" sz="3600" dirty="0">
              <a:solidFill>
                <a:schemeClr val="tx1"/>
              </a:solidFill>
            </a:endParaRPr>
          </a:p>
          <a:p>
            <a:r>
              <a:rPr kumimoji="1" lang="ja-JP" altLang="en-US" sz="2000">
                <a:solidFill>
                  <a:schemeClr val="tx1"/>
                </a:solidFill>
              </a:rPr>
              <a:t>❹</a:t>
            </a:r>
            <a:r>
              <a:rPr kumimoji="1" lang="en-US" altLang="ja-JP" sz="2000" dirty="0">
                <a:solidFill>
                  <a:schemeClr val="tx1"/>
                </a:solidFill>
              </a:rPr>
              <a:t> </a:t>
            </a:r>
            <a:r>
              <a:rPr kumimoji="1" lang="ja-JP" altLang="en-US" sz="2000">
                <a:solidFill>
                  <a:schemeClr val="tx1"/>
                </a:solidFill>
              </a:rPr>
              <a:t>一度提出した回答も、回答期間中であれば修正（上書きして提出）が可能です。</a:t>
            </a:r>
            <a:endParaRPr kumimoji="1" lang="en-US" altLang="ja-JP" sz="2000" dirty="0">
              <a:solidFill>
                <a:schemeClr val="tx1"/>
              </a:solidFill>
            </a:endParaRPr>
          </a:p>
          <a:p>
            <a:endParaRPr kumimoji="1" lang="en-US" altLang="ja-JP" sz="3600" dirty="0">
              <a:solidFill>
                <a:schemeClr val="tx1"/>
              </a:solidFill>
            </a:endParaRPr>
          </a:p>
          <a:p>
            <a:r>
              <a:rPr kumimoji="1" lang="ja-JP" altLang="en-US" sz="2000">
                <a:solidFill>
                  <a:schemeClr val="tx1"/>
                </a:solidFill>
              </a:rPr>
              <a:t>❺</a:t>
            </a:r>
            <a:r>
              <a:rPr kumimoji="1" lang="en-US" altLang="ja-JP" sz="2000" dirty="0">
                <a:solidFill>
                  <a:schemeClr val="tx1"/>
                </a:solidFill>
              </a:rPr>
              <a:t> </a:t>
            </a:r>
            <a:r>
              <a:rPr kumimoji="1" lang="ja-JP" altLang="en-US" sz="2000">
                <a:solidFill>
                  <a:schemeClr val="tx1"/>
                </a:solidFill>
              </a:rPr>
              <a:t>エントリーを完了してもメールが届かない場合、迷惑メールボックをご確認ください。</a:t>
            </a:r>
            <a:endParaRPr kumimoji="1" lang="en-US" altLang="ja-JP" sz="2000" dirty="0">
              <a:solidFill>
                <a:schemeClr val="tx1"/>
              </a:solidFill>
            </a:endParaRPr>
          </a:p>
          <a:p>
            <a:endParaRPr kumimoji="1" lang="en-US" altLang="ja-JP" sz="900" dirty="0">
              <a:solidFill>
                <a:schemeClr val="tx1"/>
              </a:solidFill>
            </a:endParaRPr>
          </a:p>
          <a:p>
            <a:r>
              <a:rPr kumimoji="1" lang="ja-JP" altLang="en-US" sz="2000">
                <a:solidFill>
                  <a:schemeClr val="tx1"/>
                </a:solidFill>
              </a:rPr>
              <a:t>　 </a:t>
            </a:r>
            <a:r>
              <a:rPr kumimoji="1" lang="en-US" altLang="ja-JP" sz="2000" dirty="0">
                <a:solidFill>
                  <a:schemeClr val="tx1"/>
                </a:solidFill>
              </a:rPr>
              <a:t>VISITS forms</a:t>
            </a:r>
            <a:r>
              <a:rPr kumimoji="1" lang="ja-JP" altLang="en-US" sz="2000">
                <a:solidFill>
                  <a:schemeClr val="tx1"/>
                </a:solidFill>
              </a:rPr>
              <a:t>からのメールは</a:t>
            </a:r>
            <a:r>
              <a:rPr kumimoji="1" lang="en-US" altLang="ja-JP" sz="2000" dirty="0">
                <a:solidFill>
                  <a:schemeClr val="tx1"/>
                </a:solidFill>
              </a:rPr>
              <a:t> </a:t>
            </a:r>
            <a:r>
              <a:rPr kumimoji="1" lang="en" altLang="ja-JP" sz="2000" dirty="0">
                <a:solidFill>
                  <a:schemeClr val="tx1"/>
                </a:solidFill>
                <a:hlinkClick r:id="rId3"/>
              </a:rPr>
              <a:t>support@visitsforms.com</a:t>
            </a:r>
            <a:r>
              <a:rPr kumimoji="1" lang="en" altLang="ja-JP" sz="2000" dirty="0">
                <a:solidFill>
                  <a:schemeClr val="tx1"/>
                </a:solidFill>
              </a:rPr>
              <a:t> </a:t>
            </a:r>
            <a:r>
              <a:rPr kumimoji="1" lang="ja-JP" altLang="en-US" sz="2000">
                <a:solidFill>
                  <a:schemeClr val="tx1"/>
                </a:solidFill>
              </a:rPr>
              <a:t>から配信されます。</a:t>
            </a:r>
            <a:endParaRPr kumimoji="1" lang="en-US" altLang="ja-JP" sz="2000" dirty="0">
              <a:solidFill>
                <a:schemeClr val="tx1"/>
              </a:solidFill>
            </a:endParaRPr>
          </a:p>
        </p:txBody>
      </p:sp>
      <p:sp>
        <p:nvSpPr>
          <p:cNvPr id="3" name="フッター プレースホルダー 4">
            <a:extLst>
              <a:ext uri="{FF2B5EF4-FFF2-40B4-BE49-F238E27FC236}">
                <a16:creationId xmlns:a16="http://schemas.microsoft.com/office/drawing/2014/main" id="{F95BC07E-62BD-76EA-4BC6-AE14720E98D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351820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お問い合わせ先</a:t>
            </a:r>
            <a:endParaRPr lang="ja-JP" altLang="en-US"/>
          </a:p>
        </p:txBody>
      </p:sp>
      <p:sp>
        <p:nvSpPr>
          <p:cNvPr id="3" name="テキスト プレースホルダー 2">
            <a:extLst>
              <a:ext uri="{FF2B5EF4-FFF2-40B4-BE49-F238E27FC236}">
                <a16:creationId xmlns:a16="http://schemas.microsoft.com/office/drawing/2014/main" id="{877CFA36-C654-EB36-00D9-CB072B3928A5}"/>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14" name="フッター プレースホルダー 4">
            <a:extLst>
              <a:ext uri="{FF2B5EF4-FFF2-40B4-BE49-F238E27FC236}">
                <a16:creationId xmlns:a16="http://schemas.microsoft.com/office/drawing/2014/main" id="{264110FA-9AC8-4306-42ED-699C03A77284}"/>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r>
              <a:rPr lang="en" altLang="ja-JP" sz="800" dirty="0"/>
              <a:t>© VISITS Technologies  All rights reserved.</a:t>
            </a:r>
            <a:endParaRPr lang="ja-JP" altLang="en-US" sz="800"/>
          </a:p>
        </p:txBody>
      </p:sp>
      <p:sp>
        <p:nvSpPr>
          <p:cNvPr id="4" name="角丸四角形 3">
            <a:extLst>
              <a:ext uri="{FF2B5EF4-FFF2-40B4-BE49-F238E27FC236}">
                <a16:creationId xmlns:a16="http://schemas.microsoft.com/office/drawing/2014/main" id="{B712DC1C-E6C2-A6D5-3FE4-322D85CDCF4D}"/>
              </a:ext>
            </a:extLst>
          </p:cNvPr>
          <p:cNvSpPr/>
          <p:nvPr/>
        </p:nvSpPr>
        <p:spPr>
          <a:xfrm>
            <a:off x="1014607" y="3838082"/>
            <a:ext cx="10162785" cy="2090144"/>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5" name="角丸四角形 4">
            <a:extLst>
              <a:ext uri="{FF2B5EF4-FFF2-40B4-BE49-F238E27FC236}">
                <a16:creationId xmlns:a16="http://schemas.microsoft.com/office/drawing/2014/main" id="{930F8A81-F65B-7F10-B689-81D64EFA42D7}"/>
              </a:ext>
            </a:extLst>
          </p:cNvPr>
          <p:cNvSpPr/>
          <p:nvPr/>
        </p:nvSpPr>
        <p:spPr>
          <a:xfrm>
            <a:off x="1014607" y="1557176"/>
            <a:ext cx="10162785" cy="2090144"/>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6" name="テキスト プレースホルダー 2">
            <a:extLst>
              <a:ext uri="{FF2B5EF4-FFF2-40B4-BE49-F238E27FC236}">
                <a16:creationId xmlns:a16="http://schemas.microsoft.com/office/drawing/2014/main" id="{9B492D45-5022-B7D5-EA8F-DC808321128C}"/>
              </a:ext>
            </a:extLst>
          </p:cNvPr>
          <p:cNvSpPr txBox="1">
            <a:spLocks/>
          </p:cNvSpPr>
          <p:nvPr/>
        </p:nvSpPr>
        <p:spPr>
          <a:xfrm>
            <a:off x="1398347" y="4744654"/>
            <a:ext cx="9774661"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200" b="1">
                <a:solidFill>
                  <a:schemeClr val="tx1">
                    <a:lumMod val="75000"/>
                    <a:lumOff val="25000"/>
                  </a:schemeClr>
                </a:solidFill>
                <a:latin typeface="Yu Gothic" panose="020B0400000000000000" pitchFamily="34" charset="-128"/>
                <a:ea typeface="Yu Gothic" panose="020B0400000000000000" pitchFamily="34" charset="-128"/>
              </a:rPr>
              <a:t>システムの操作方法や不具合など 機能面に関するお問い合わせ先</a:t>
            </a:r>
            <a:endParaRPr kumimoji="1"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r>
              <a:rPr kumimoji="1" lang="ja-JP" altLang="en-US" sz="2400" b="1">
                <a:solidFill>
                  <a:schemeClr val="bg1">
                    <a:lumMod val="50000"/>
                  </a:schemeClr>
                </a:solidFill>
                <a:latin typeface="Yu Gothic" panose="020B0400000000000000" pitchFamily="34" charset="-128"/>
                <a:ea typeface="Yu Gothic" panose="020B0400000000000000" pitchFamily="34" charset="-128"/>
              </a:rPr>
              <a:t>　</a:t>
            </a:r>
            <a:r>
              <a:rPr kumimoji="1" lang="en-US" altLang="ja-JP" sz="2400" b="1" dirty="0">
                <a:solidFill>
                  <a:schemeClr val="bg1">
                    <a:lumMod val="50000"/>
                  </a:schemeClr>
                </a:solidFill>
                <a:latin typeface="Yu Gothic" panose="020B0400000000000000" pitchFamily="34" charset="-128"/>
                <a:ea typeface="Yu Gothic" panose="020B0400000000000000" pitchFamily="34" charset="-128"/>
              </a:rPr>
              <a:t> </a:t>
            </a:r>
            <a:r>
              <a:rPr kumimoji="1" lang="en" altLang="ja-JP" sz="2200" b="1" dirty="0">
                <a:solidFill>
                  <a:schemeClr val="bg1">
                    <a:lumMod val="50000"/>
                  </a:schemeClr>
                </a:solidFill>
                <a:latin typeface="Yu Gothic" panose="020B0400000000000000" pitchFamily="34" charset="-128"/>
                <a:ea typeface="Yu Gothic" panose="020B0400000000000000" pitchFamily="34" charset="-128"/>
              </a:rPr>
              <a:t>VISITS forms </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サポート：</a:t>
            </a:r>
            <a:r>
              <a:rPr kumimoji="1" lang="en" altLang="ja-JP" sz="2200" b="1" dirty="0">
                <a:solidFill>
                  <a:schemeClr val="bg1">
                    <a:lumMod val="50000"/>
                  </a:schemeClr>
                </a:solidFill>
                <a:latin typeface="Yu Gothic" panose="020B0400000000000000" pitchFamily="34" charset="-128"/>
                <a:ea typeface="Yu Gothic" panose="020B0400000000000000" pitchFamily="34" charset="-128"/>
                <a:hlinkClick r:id="rId3"/>
              </a:rPr>
              <a:t>support@visitsforms.zendesk.com</a:t>
            </a:r>
            <a:br>
              <a:rPr kumimoji="1" lang="en" altLang="ja-JP" sz="2400" b="1" dirty="0">
                <a:solidFill>
                  <a:schemeClr val="bg1">
                    <a:lumMod val="50000"/>
                  </a:schemeClr>
                </a:solidFill>
                <a:latin typeface="Yu Gothic" panose="020B0400000000000000" pitchFamily="34" charset="-128"/>
                <a:ea typeface="Yu Gothic" panose="020B0400000000000000" pitchFamily="34" charset="-128"/>
              </a:rPr>
            </a:br>
            <a:endParaRPr kumimoji="1" lang="en" altLang="ja-JP" sz="500" b="1" dirty="0">
              <a:solidFill>
                <a:schemeClr val="bg1">
                  <a:lumMod val="50000"/>
                </a:schemeClr>
              </a:solidFill>
              <a:latin typeface="Yu Gothic" panose="020B0400000000000000" pitchFamily="34" charset="-128"/>
              <a:ea typeface="Yu Gothic" panose="020B0400000000000000" pitchFamily="34" charset="-128"/>
            </a:endParaRPr>
          </a:p>
          <a:p>
            <a:r>
              <a:rPr kumimoji="1" lang="ja-JP" altLang="en-US" sz="2400" b="1">
                <a:solidFill>
                  <a:schemeClr val="bg1">
                    <a:lumMod val="50000"/>
                  </a:schemeClr>
                </a:solidFill>
                <a:latin typeface="Yu Gothic" panose="020B0400000000000000" pitchFamily="34" charset="-128"/>
                <a:ea typeface="Yu Gothic" panose="020B0400000000000000" pitchFamily="34" charset="-128"/>
              </a:rPr>
              <a:t>　</a:t>
            </a:r>
            <a:r>
              <a:rPr kumimoji="1" lang="en-US" altLang="ja-JP" sz="2400" b="1" dirty="0">
                <a:solidFill>
                  <a:schemeClr val="bg1">
                    <a:lumMod val="50000"/>
                  </a:schemeClr>
                </a:solidFill>
                <a:latin typeface="Yu Gothic" panose="020B0400000000000000" pitchFamily="34" charset="-128"/>
                <a:ea typeface="Yu Gothic" panose="020B0400000000000000" pitchFamily="34" charset="-128"/>
              </a:rPr>
              <a:t> </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対応時間：平日</a:t>
            </a:r>
            <a:r>
              <a:rPr kumimoji="1" lang="en-US" altLang="ja-JP" sz="2200" b="1" dirty="0">
                <a:solidFill>
                  <a:schemeClr val="bg1">
                    <a:lumMod val="50000"/>
                  </a:schemeClr>
                </a:solidFill>
                <a:latin typeface="Yu Gothic" panose="020B0400000000000000" pitchFamily="34" charset="-128"/>
                <a:ea typeface="Yu Gothic" panose="020B0400000000000000" pitchFamily="34" charset="-128"/>
              </a:rPr>
              <a:t>10:00〜17:00</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（祝日・</a:t>
            </a:r>
            <a:r>
              <a:rPr kumimoji="1" lang="en" altLang="ja-JP" sz="2200" b="1" dirty="0">
                <a:solidFill>
                  <a:schemeClr val="bg1">
                    <a:lumMod val="50000"/>
                  </a:schemeClr>
                </a:solidFill>
                <a:latin typeface="Yu Gothic" panose="020B0400000000000000" pitchFamily="34" charset="-128"/>
                <a:ea typeface="Yu Gothic" panose="020B0400000000000000" pitchFamily="34" charset="-128"/>
              </a:rPr>
              <a:t>GW</a:t>
            </a:r>
            <a:r>
              <a:rPr kumimoji="1" lang="ja-JP" altLang="en" sz="2200" b="1">
                <a:solidFill>
                  <a:schemeClr val="bg1">
                    <a:lumMod val="50000"/>
                  </a:schemeClr>
                </a:solidFill>
                <a:latin typeface="Yu Gothic" panose="020B0400000000000000" pitchFamily="34" charset="-128"/>
                <a:ea typeface="Yu Gothic" panose="020B0400000000000000" pitchFamily="34" charset="-128"/>
              </a:rPr>
              <a:t>・</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年末年始を除く）</a:t>
            </a:r>
            <a:endParaRPr kumimoji="1"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テキスト プレースホルダー 2">
            <a:extLst>
              <a:ext uri="{FF2B5EF4-FFF2-40B4-BE49-F238E27FC236}">
                <a16:creationId xmlns:a16="http://schemas.microsoft.com/office/drawing/2014/main" id="{5C4E4509-C978-F852-E51C-F5F04D13D6A3}"/>
              </a:ext>
            </a:extLst>
          </p:cNvPr>
          <p:cNvSpPr txBox="1">
            <a:spLocks/>
          </p:cNvSpPr>
          <p:nvPr/>
        </p:nvSpPr>
        <p:spPr>
          <a:xfrm>
            <a:off x="1398347" y="2463748"/>
            <a:ext cx="9774661" cy="27699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200" b="1">
                <a:solidFill>
                  <a:schemeClr val="tx1">
                    <a:lumMod val="75000"/>
                    <a:lumOff val="25000"/>
                  </a:schemeClr>
                </a:solidFill>
                <a:latin typeface="Yu Gothic" panose="020B0400000000000000" pitchFamily="34" charset="-128"/>
                <a:ea typeface="Yu Gothic" panose="020B0400000000000000" pitchFamily="34" charset="-128"/>
              </a:rPr>
              <a:t>今回の施策に関する社内問い合わせ先</a:t>
            </a:r>
            <a:endParaRPr kumimoji="1"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r>
              <a:rPr kumimoji="1" lang="ja-JP" altLang="en-US" sz="2400" b="1">
                <a:solidFill>
                  <a:schemeClr val="bg1">
                    <a:lumMod val="50000"/>
                  </a:schemeClr>
                </a:solidFill>
                <a:latin typeface="Yu Gothic" panose="020B0400000000000000" pitchFamily="34" charset="-128"/>
                <a:ea typeface="Yu Gothic" panose="020B0400000000000000" pitchFamily="34" charset="-128"/>
              </a:rPr>
              <a:t>　</a:t>
            </a:r>
            <a:r>
              <a:rPr kumimoji="1" lang="en-US" altLang="ja-JP" sz="2400" b="1" dirty="0">
                <a:solidFill>
                  <a:schemeClr val="bg1">
                    <a:lumMod val="50000"/>
                  </a:schemeClr>
                </a:solidFill>
                <a:latin typeface="Yu Gothic" panose="020B0400000000000000" pitchFamily="34" charset="-128"/>
                <a:ea typeface="Yu Gothic" panose="020B0400000000000000" pitchFamily="34" charset="-128"/>
              </a:rPr>
              <a:t> </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○○部 ○○課　山田 太郎（内線：</a:t>
            </a:r>
            <a:r>
              <a:rPr kumimoji="1" lang="en" altLang="ja-JP" sz="2200" b="1" dirty="0">
                <a:solidFill>
                  <a:schemeClr val="bg1">
                    <a:lumMod val="50000"/>
                  </a:schemeClr>
                </a:solidFill>
                <a:latin typeface="Yu Gothic" panose="020B0400000000000000" pitchFamily="34" charset="-128"/>
                <a:ea typeface="Yu Gothic" panose="020B0400000000000000" pitchFamily="34" charset="-128"/>
              </a:rPr>
              <a:t>XXX-XXXX</a:t>
            </a:r>
            <a:r>
              <a:rPr kumimoji="1" lang="ja-JP" altLang="en" sz="2200" b="1">
                <a:solidFill>
                  <a:schemeClr val="bg1">
                    <a:lumMod val="50000"/>
                  </a:schemeClr>
                </a:solidFill>
                <a:latin typeface="Yu Gothic" panose="020B0400000000000000" pitchFamily="34" charset="-128"/>
                <a:ea typeface="Yu Gothic" panose="020B0400000000000000" pitchFamily="34" charset="-128"/>
              </a:rPr>
              <a:t>）</a:t>
            </a:r>
            <a:br>
              <a:rPr kumimoji="1" lang="en" altLang="ja-JP" sz="2400" b="1" dirty="0">
                <a:solidFill>
                  <a:schemeClr val="bg1">
                    <a:lumMod val="50000"/>
                  </a:schemeClr>
                </a:solidFill>
                <a:latin typeface="Yu Gothic" panose="020B0400000000000000" pitchFamily="34" charset="-128"/>
                <a:ea typeface="Yu Gothic" panose="020B0400000000000000" pitchFamily="34" charset="-128"/>
              </a:rPr>
            </a:br>
            <a:endParaRPr kumimoji="1" lang="en" altLang="ja-JP" sz="500" b="1" dirty="0">
              <a:solidFill>
                <a:schemeClr val="bg1">
                  <a:lumMod val="50000"/>
                </a:schemeClr>
              </a:solidFill>
              <a:latin typeface="Yu Gothic" panose="020B0400000000000000" pitchFamily="34" charset="-128"/>
              <a:ea typeface="Yu Gothic" panose="020B0400000000000000" pitchFamily="34" charset="-128"/>
            </a:endParaRPr>
          </a:p>
          <a:p>
            <a:r>
              <a:rPr kumimoji="1" lang="ja-JP" altLang="en-US" sz="2400" b="1">
                <a:solidFill>
                  <a:schemeClr val="bg1">
                    <a:lumMod val="50000"/>
                  </a:schemeClr>
                </a:solidFill>
                <a:latin typeface="Yu Gothic" panose="020B0400000000000000" pitchFamily="34" charset="-128"/>
                <a:ea typeface="Yu Gothic" panose="020B0400000000000000" pitchFamily="34" charset="-128"/>
              </a:rPr>
              <a:t>　</a:t>
            </a:r>
            <a:r>
              <a:rPr kumimoji="1" lang="en-US" altLang="ja-JP" sz="2400" b="1" dirty="0">
                <a:solidFill>
                  <a:schemeClr val="bg1">
                    <a:lumMod val="50000"/>
                  </a:schemeClr>
                </a:solidFill>
                <a:latin typeface="Yu Gothic" panose="020B0400000000000000" pitchFamily="34" charset="-128"/>
                <a:ea typeface="Yu Gothic" panose="020B0400000000000000" pitchFamily="34" charset="-128"/>
              </a:rPr>
              <a:t> </a:t>
            </a:r>
            <a:r>
              <a:rPr kumimoji="1" lang="ja-JP" altLang="en-US" sz="2200" b="1">
                <a:solidFill>
                  <a:schemeClr val="bg1">
                    <a:lumMod val="50000"/>
                  </a:schemeClr>
                </a:solidFill>
                <a:latin typeface="Yu Gothic" panose="020B0400000000000000" pitchFamily="34" charset="-128"/>
                <a:ea typeface="Yu Gothic" panose="020B0400000000000000" pitchFamily="34" charset="-128"/>
              </a:rPr>
              <a:t>メールアドレス：</a:t>
            </a:r>
            <a:r>
              <a:rPr kumimoji="1" lang="en-US" altLang="ja-JP" sz="2200" b="1" dirty="0">
                <a:solidFill>
                  <a:schemeClr val="bg1">
                    <a:lumMod val="50000"/>
                  </a:schemeClr>
                </a:solidFill>
                <a:latin typeface="Yu Gothic" panose="020B0400000000000000" pitchFamily="34" charset="-128"/>
                <a:ea typeface="Yu Gothic" panose="020B0400000000000000" pitchFamily="34" charset="-128"/>
                <a:hlinkClick r:id="rId4"/>
              </a:rPr>
              <a:t>XXX</a:t>
            </a:r>
            <a:r>
              <a:rPr kumimoji="1" lang="en-US" altLang="ja-JP" sz="2400" b="1" dirty="0">
                <a:solidFill>
                  <a:schemeClr val="bg1">
                    <a:lumMod val="50000"/>
                  </a:schemeClr>
                </a:solidFill>
                <a:latin typeface="Yu Gothic" panose="020B0400000000000000" pitchFamily="34" charset="-128"/>
                <a:ea typeface="Yu Gothic" panose="020B0400000000000000" pitchFamily="34" charset="-128"/>
                <a:hlinkClick r:id="rId4"/>
              </a:rPr>
              <a:t>XXXXXXXXX@XXX.com</a:t>
            </a:r>
            <a:endParaRPr kumimoji="1" lang="en-US" altLang="ja-JP" sz="2400" b="1" dirty="0">
              <a:solidFill>
                <a:schemeClr val="bg1">
                  <a:lumMod val="50000"/>
                </a:schemeClr>
              </a:solidFill>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BB435715-B2F7-AB58-7B75-D93F695647AA}"/>
              </a:ext>
            </a:extLst>
          </p:cNvPr>
          <p:cNvSpPr/>
          <p:nvPr/>
        </p:nvSpPr>
        <p:spPr>
          <a:xfrm>
            <a:off x="6929234" y="-147766"/>
            <a:ext cx="5845628" cy="9262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・社内問い合わせ先を記入してください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70287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12" name="図 11">
            <a:extLst>
              <a:ext uri="{FF2B5EF4-FFF2-40B4-BE49-F238E27FC236}">
                <a16:creationId xmlns:a16="http://schemas.microsoft.com/office/drawing/2014/main" id="{0027F4B8-F8A6-03A1-608F-4028F6B28243}"/>
              </a:ext>
            </a:extLst>
          </p:cNvPr>
          <p:cNvPicPr>
            <a:picLocks noChangeAspect="1"/>
          </p:cNvPicPr>
          <p:nvPr/>
        </p:nvPicPr>
        <p:blipFill>
          <a:blip r:embed="rId3"/>
          <a:stretch>
            <a:fillRect/>
          </a:stretch>
        </p:blipFill>
        <p:spPr>
          <a:xfrm>
            <a:off x="0" y="0"/>
            <a:ext cx="12192000" cy="6857999"/>
          </a:xfrm>
          <a:prstGeom prst="rect">
            <a:avLst/>
          </a:prstGeom>
        </p:spPr>
      </p:pic>
      <p:sp>
        <p:nvSpPr>
          <p:cNvPr id="8" name="タイトル 2">
            <a:extLst>
              <a:ext uri="{FF2B5EF4-FFF2-40B4-BE49-F238E27FC236}">
                <a16:creationId xmlns:a16="http://schemas.microsoft.com/office/drawing/2014/main" id="{2C372DCC-1D4C-FD47-94F5-EBD4FB512285}"/>
              </a:ext>
            </a:extLst>
          </p:cNvPr>
          <p:cNvSpPr txBox="1">
            <a:spLocks/>
          </p:cNvSpPr>
          <p:nvPr/>
        </p:nvSpPr>
        <p:spPr>
          <a:xfrm>
            <a:off x="1340737" y="3020933"/>
            <a:ext cx="10207796" cy="83099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400" b="1" i="0" u="none" strike="noStrike" cap="none">
                <a:solidFill>
                  <a:schemeClr val="dk1"/>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2000"/>
              <a:buFont typeface="Montserrat"/>
              <a:buNone/>
              <a:tabLst/>
              <a:defRPr/>
            </a:pPr>
            <a:r>
              <a:rPr kumimoji="0" lang="ja-JP" altLang="en-US" sz="3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今回の設問と評価基準のご説明</a:t>
            </a:r>
          </a:p>
        </p:txBody>
      </p:sp>
      <p:sp>
        <p:nvSpPr>
          <p:cNvPr id="14" name="円/楕円 13">
            <a:extLst>
              <a:ext uri="{FF2B5EF4-FFF2-40B4-BE49-F238E27FC236}">
                <a16:creationId xmlns:a16="http://schemas.microsoft.com/office/drawing/2014/main" id="{821F4E36-9DD8-BC49-BB4E-DC2811B1B897}"/>
              </a:ext>
            </a:extLst>
          </p:cNvPr>
          <p:cNvSpPr/>
          <p:nvPr/>
        </p:nvSpPr>
        <p:spPr>
          <a:xfrm>
            <a:off x="473958" y="3127291"/>
            <a:ext cx="686775" cy="686775"/>
          </a:xfrm>
          <a:prstGeom prst="ellipse">
            <a:avLst/>
          </a:prstGeom>
          <a:solidFill>
            <a:srgbClr val="416B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800" b="1" dirty="0">
                <a:solidFill>
                  <a:srgbClr val="FFFFFF"/>
                </a:solidFill>
                <a:latin typeface="Yu Gothic" panose="020B0400000000000000" pitchFamily="34" charset="-128"/>
                <a:ea typeface="Yu Gothic" panose="020B0400000000000000" pitchFamily="34" charset="-128"/>
              </a:rPr>
              <a:t>3</a:t>
            </a:r>
            <a:endParaRPr kumimoji="1" lang="ja-JP" altLang="en-US" sz="2800" b="1"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mn-cs"/>
              <a:sym typeface="Arial"/>
            </a:endParaRPr>
          </a:p>
        </p:txBody>
      </p:sp>
      <p:sp>
        <p:nvSpPr>
          <p:cNvPr id="13" name="フッター プレースホルダー 4">
            <a:extLst>
              <a:ext uri="{FF2B5EF4-FFF2-40B4-BE49-F238E27FC236}">
                <a16:creationId xmlns:a16="http://schemas.microsoft.com/office/drawing/2014/main" id="{8CEE5D05-62E9-874A-A90F-1114FE612BDD}"/>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22" name="Google Shape;93;p1">
            <a:extLst>
              <a:ext uri="{FF2B5EF4-FFF2-40B4-BE49-F238E27FC236}">
                <a16:creationId xmlns:a16="http://schemas.microsoft.com/office/drawing/2014/main" id="{F027E4D0-1286-BA4D-840C-DB95F3C479E9}"/>
              </a:ext>
            </a:extLst>
          </p:cNvPr>
          <p:cNvSpPr txBox="1"/>
          <p:nvPr/>
        </p:nvSpPr>
        <p:spPr>
          <a:xfrm>
            <a:off x="441603" y="2429075"/>
            <a:ext cx="6618764"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600" b="0"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VISITS forms</a:t>
            </a:r>
            <a:r>
              <a:rPr kumimoji="0" lang="ja-JP" altLang="en-US" sz="1600" b="0"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参加者様向け ご案内資料</a:t>
            </a:r>
          </a:p>
        </p:txBody>
      </p:sp>
      <p:sp>
        <p:nvSpPr>
          <p:cNvPr id="6" name="テキスト ボックス 5">
            <a:extLst>
              <a:ext uri="{FF2B5EF4-FFF2-40B4-BE49-F238E27FC236}">
                <a16:creationId xmlns:a16="http://schemas.microsoft.com/office/drawing/2014/main" id="{F3754189-1671-46D6-24D1-7627670BC45C}"/>
              </a:ext>
            </a:extLst>
          </p:cNvPr>
          <p:cNvSpPr txBox="1"/>
          <p:nvPr/>
        </p:nvSpPr>
        <p:spPr>
          <a:xfrm>
            <a:off x="5104263" y="-518615"/>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pic>
        <p:nvPicPr>
          <p:cNvPr id="16" name="図 15">
            <a:extLst>
              <a:ext uri="{FF2B5EF4-FFF2-40B4-BE49-F238E27FC236}">
                <a16:creationId xmlns:a16="http://schemas.microsoft.com/office/drawing/2014/main" id="{F58CBB36-7F0A-A94F-DD89-8FF1E2CC1D50}"/>
              </a:ext>
            </a:extLst>
          </p:cNvPr>
          <p:cNvPicPr>
            <a:picLocks noChangeAspect="1"/>
          </p:cNvPicPr>
          <p:nvPr/>
        </p:nvPicPr>
        <p:blipFill rotWithShape="1">
          <a:blip r:embed="rId4"/>
          <a:srcRect l="-3924" t="-33355" r="-3683" b="-37413"/>
          <a:stretch/>
        </p:blipFill>
        <p:spPr>
          <a:xfrm>
            <a:off x="473959" y="6222884"/>
            <a:ext cx="1104790" cy="222366"/>
          </a:xfrm>
          <a:prstGeom prst="rect">
            <a:avLst/>
          </a:prstGeom>
        </p:spPr>
      </p:pic>
      <p:sp>
        <p:nvSpPr>
          <p:cNvPr id="2" name="Google Shape;433;p23">
            <a:extLst>
              <a:ext uri="{FF2B5EF4-FFF2-40B4-BE49-F238E27FC236}">
                <a16:creationId xmlns:a16="http://schemas.microsoft.com/office/drawing/2014/main" id="{A054FF4A-666A-10DB-74DD-D92A3B1CA58D}"/>
              </a:ext>
            </a:extLst>
          </p:cNvPr>
          <p:cNvSpPr txBox="1">
            <a:spLocks noGrp="1"/>
          </p:cNvSpPr>
          <p:nvPr>
            <p:ph type="sldNum" idx="12"/>
          </p:nvPr>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Yu Gothic" panose="020B0400000000000000" pitchFamily="34" charset="-128"/>
                <a:ea typeface="Yu Gothic" panose="020B0400000000000000" pitchFamily="34" charset="-128"/>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altLang="ja-JP" smtClean="0"/>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3" name="正方形/長方形 2">
            <a:extLst>
              <a:ext uri="{FF2B5EF4-FFF2-40B4-BE49-F238E27FC236}">
                <a16:creationId xmlns:a16="http://schemas.microsoft.com/office/drawing/2014/main" id="{E799EB72-58E3-45A3-F97A-A66973780EC6}"/>
              </a:ext>
            </a:extLst>
          </p:cNvPr>
          <p:cNvSpPr/>
          <p:nvPr/>
        </p:nvSpPr>
        <p:spPr>
          <a:xfrm>
            <a:off x="6929234" y="-147767"/>
            <a:ext cx="5845628" cy="1275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・このセクション３はメール、口頭、チャット、フォームのはじめに、などで共有される場合は適宜、削除してください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410855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今回の実施目的</a:t>
            </a:r>
            <a:endParaRPr kumimoji="1" lang="ja-JP" altLang="en-US" dirty="0">
              <a:solidFill>
                <a:schemeClr val="tx1">
                  <a:lumMod val="75000"/>
                  <a:lumOff val="25000"/>
                </a:schemeClr>
              </a:solidFill>
            </a:endParaRPr>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ja-JP" altLang="en-US"/>
              <a:t>今回の設問と評価基準のご説明</a:t>
            </a:r>
          </a:p>
        </p:txBody>
      </p:sp>
      <p:sp>
        <p:nvSpPr>
          <p:cNvPr id="6" name="Google Shape;433;p23">
            <a:extLst>
              <a:ext uri="{FF2B5EF4-FFF2-40B4-BE49-F238E27FC236}">
                <a16:creationId xmlns:a16="http://schemas.microsoft.com/office/drawing/2014/main" id="{A633E95C-192E-3837-A0F3-5F2B610D092F}"/>
              </a:ext>
            </a:extLst>
          </p:cNvPr>
          <p:cNvSpPr txBox="1">
            <a:spLocks noGrp="1"/>
          </p:cNvSpPr>
          <p:nvPr>
            <p:ph type="sldNum" idx="12"/>
          </p:nvPr>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Yu Gothic" panose="020B0400000000000000" pitchFamily="34" charset="-128"/>
                <a:ea typeface="Yu Gothic" panose="020B0400000000000000" pitchFamily="34" charset="-128"/>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altLang="ja-JP" smtClean="0"/>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5" name="テキスト ボックス 4">
            <a:extLst>
              <a:ext uri="{FF2B5EF4-FFF2-40B4-BE49-F238E27FC236}">
                <a16:creationId xmlns:a16="http://schemas.microsoft.com/office/drawing/2014/main" id="{D4A3B45D-3C33-CB1A-A5C3-58785F4D75EF}"/>
              </a:ext>
            </a:extLst>
          </p:cNvPr>
          <p:cNvSpPr txBox="1"/>
          <p:nvPr/>
        </p:nvSpPr>
        <p:spPr>
          <a:xfrm>
            <a:off x="891398" y="1922893"/>
            <a:ext cx="10649813" cy="400110"/>
          </a:xfrm>
          <a:prstGeom prst="rect">
            <a:avLst/>
          </a:prstGeom>
          <a:noFill/>
        </p:spPr>
        <p:txBody>
          <a:bodyPr wrap="square" rtlCol="0">
            <a:spAutoFit/>
          </a:bodyPr>
          <a:lstStyle/>
          <a:p>
            <a:pPr defTabSz="914377">
              <a:defRPr/>
            </a:pPr>
            <a:r>
              <a:rPr kumimoji="1" lang="ja-JP" altLang="en-US" sz="20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貴社における今回の実施目的を記入してください</a:t>
            </a:r>
            <a:endParaRPr kumimoji="1"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35000C7B-4F5B-1F00-FA72-B2A9906C7E03}"/>
              </a:ext>
            </a:extLst>
          </p:cNvPr>
          <p:cNvSpPr/>
          <p:nvPr/>
        </p:nvSpPr>
        <p:spPr>
          <a:xfrm>
            <a:off x="6929234" y="-147767"/>
            <a:ext cx="5845628" cy="1275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・貴社における今回の実施目的を記入してください</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・実施目的の案内が不要な場合や、この資料以外で案内する場合は、</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このページは削除してください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78896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4EE632A-5A4B-9865-DA21-43E08556F4F1}"/>
              </a:ext>
            </a:extLst>
          </p:cNvPr>
          <p:cNvSpPr/>
          <p:nvPr/>
        </p:nvSpPr>
        <p:spPr>
          <a:xfrm>
            <a:off x="838200" y="1470022"/>
            <a:ext cx="10515600" cy="2090144"/>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インタビューセッションでの設問内容</a:t>
            </a:r>
            <a:endParaRPr kumimoji="1" lang="ja-JP" altLang="en-US" dirty="0">
              <a:solidFill>
                <a:schemeClr val="tx1">
                  <a:lumMod val="75000"/>
                  <a:lumOff val="25000"/>
                </a:schemeClr>
              </a:solidFill>
            </a:endParaRPr>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ja-JP" altLang="en-US"/>
              <a:t>今回の設問と評価基準のご説明</a:t>
            </a:r>
          </a:p>
        </p:txBody>
      </p:sp>
      <p:sp>
        <p:nvSpPr>
          <p:cNvPr id="4" name="テキスト ボックス 3">
            <a:extLst>
              <a:ext uri="{FF2B5EF4-FFF2-40B4-BE49-F238E27FC236}">
                <a16:creationId xmlns:a16="http://schemas.microsoft.com/office/drawing/2014/main" id="{BF671A81-9ED4-7818-8ECD-414AE56DDB00}"/>
              </a:ext>
            </a:extLst>
          </p:cNvPr>
          <p:cNvSpPr txBox="1"/>
          <p:nvPr/>
        </p:nvSpPr>
        <p:spPr>
          <a:xfrm>
            <a:off x="997505" y="1597729"/>
            <a:ext cx="10196989" cy="183127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8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設問内容</a:t>
            </a: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1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❶</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貴社での設問内容を記載してください</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貴社での設問内容を記載してください（</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1</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問だけの場合は❷❸は削除してください）</a:t>
            </a:r>
            <a:endPar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❸</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貴社での設問内容を記載してください（</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2</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問だけの場合は❸は削除してください）</a:t>
            </a:r>
            <a:endPar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6" name="Google Shape;433;p23">
            <a:extLst>
              <a:ext uri="{FF2B5EF4-FFF2-40B4-BE49-F238E27FC236}">
                <a16:creationId xmlns:a16="http://schemas.microsoft.com/office/drawing/2014/main" id="{A633E95C-192E-3837-A0F3-5F2B610D092F}"/>
              </a:ext>
            </a:extLst>
          </p:cNvPr>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5" name="テキスト ボックス 4">
            <a:extLst>
              <a:ext uri="{FF2B5EF4-FFF2-40B4-BE49-F238E27FC236}">
                <a16:creationId xmlns:a16="http://schemas.microsoft.com/office/drawing/2014/main" id="{D4A3B45D-3C33-CB1A-A5C3-58785F4D75EF}"/>
              </a:ext>
            </a:extLst>
          </p:cNvPr>
          <p:cNvSpPr txBox="1"/>
          <p:nvPr/>
        </p:nvSpPr>
        <p:spPr>
          <a:xfrm>
            <a:off x="594836" y="3871045"/>
            <a:ext cx="11209360" cy="233910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回答にあたってのお願い</a:t>
            </a: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a:t>
            </a: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0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r>
              <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・今回のプロジェクトは、社員の皆さんが有する知見と情報を結集し、より多くの人の納得と共感を</a:t>
            </a:r>
            <a:endPar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もとに本質的な変革や改善を実現するためのプロジェクトです。</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些細な意見でもけっこうですので、</a:t>
            </a:r>
            <a:endPar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endParaRPr>
          </a:p>
          <a:p>
            <a:pPr defTabSz="914377">
              <a:defRPr/>
            </a:pPr>
            <a:r>
              <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　ぜひ忌憚ない意見やアイデアを回答してください。</a:t>
            </a:r>
            <a:endPar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endParaRPr kumimoji="1" lang="en-US" altLang="ja-JP" sz="1000" b="1" dirty="0">
              <a:solidFill>
                <a:schemeClr val="tx1">
                  <a:lumMod val="75000"/>
                  <a:lumOff val="25000"/>
                </a:schemeClr>
              </a:solidFill>
              <a:latin typeface="Yu Gothic" panose="020B0400000000000000" pitchFamily="34" charset="-128"/>
              <a:ea typeface="Yu Gothic" panose="020B0400000000000000" pitchFamily="34" charset="-128"/>
            </a:endParaRPr>
          </a:p>
          <a:p>
            <a:pPr defTabSz="914377">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a:t>
            </a: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VISITS forms</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で提出された回答の中から重要なものを抽出して前向きな取り組みに</a:t>
            </a:r>
            <a:r>
              <a:rPr kumimoji="1" lang="ja-JP" altLang="en-US" sz="18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繋げるための</a:t>
            </a:r>
            <a:endPar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i="0" u="none" strike="noStrike" kern="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プロジェクトですので、ぜひポジティブな姿勢で意見をご提出いただき、</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当社の変革・改善への</a:t>
            </a:r>
            <a:endPar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endParaRPr>
          </a:p>
          <a:p>
            <a:pPr defTabSz="914377">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　ご協力をお願いいたします。</a:t>
            </a: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　</a:t>
            </a:r>
            <a:endPar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35000C7B-4F5B-1F00-FA72-B2A9906C7E03}"/>
              </a:ext>
            </a:extLst>
          </p:cNvPr>
          <p:cNvSpPr/>
          <p:nvPr/>
        </p:nvSpPr>
        <p:spPr>
          <a:xfrm>
            <a:off x="6929234" y="-147767"/>
            <a:ext cx="5845628" cy="1275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・今回ご実施の設問内容を記載してください</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・ページ下部</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回答にあたってのお願い</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は、必要に応じて適宜</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追記・修正・削除してください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1383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4EE632A-5A4B-9865-DA21-43E08556F4F1}"/>
              </a:ext>
            </a:extLst>
          </p:cNvPr>
          <p:cNvSpPr/>
          <p:nvPr/>
        </p:nvSpPr>
        <p:spPr>
          <a:xfrm>
            <a:off x="838200" y="1470021"/>
            <a:ext cx="10515600" cy="3363235"/>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レビューセッションでの評価基準</a:t>
            </a:r>
            <a:endParaRPr kumimoji="1" lang="ja-JP" altLang="en-US" dirty="0">
              <a:solidFill>
                <a:schemeClr val="tx1">
                  <a:lumMod val="75000"/>
                  <a:lumOff val="25000"/>
                </a:schemeClr>
              </a:solidFill>
            </a:endParaRPr>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ja-JP" altLang="en-US"/>
              <a:t>今回の設問と評価基準のご説明</a:t>
            </a:r>
          </a:p>
        </p:txBody>
      </p:sp>
      <p:sp>
        <p:nvSpPr>
          <p:cNvPr id="4" name="テキスト ボックス 3">
            <a:extLst>
              <a:ext uri="{FF2B5EF4-FFF2-40B4-BE49-F238E27FC236}">
                <a16:creationId xmlns:a16="http://schemas.microsoft.com/office/drawing/2014/main" id="{BF671A81-9ED4-7818-8ECD-414AE56DDB00}"/>
              </a:ext>
            </a:extLst>
          </p:cNvPr>
          <p:cNvSpPr txBox="1"/>
          <p:nvPr/>
        </p:nvSpPr>
        <p:spPr>
          <a:xfrm>
            <a:off x="997505" y="1597729"/>
            <a:ext cx="10196989" cy="30931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8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評価基準</a:t>
            </a:r>
            <a:r>
              <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1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設問❶に対する評価基準</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1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→貴社での評価基準を記載してください（基準が</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1</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つだけの場合は</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2</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つ目は削除してください）</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4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→貴社での評価基準を記載してください（基準が</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3</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つ以上の場合は追加してください）</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設問❷に対する評価基準</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1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→貴社での評価基準を記載してください（基準が</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1</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つだけの場合は</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2</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つ目は削除してください）</a:t>
            </a:r>
            <a:endPar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400" b="1" dirty="0">
              <a:solidFill>
                <a:srgbClr val="000000">
                  <a:lumMod val="75000"/>
                  <a:lumOff val="25000"/>
                </a:srgbClr>
              </a:solidFill>
              <a:latin typeface="Yu Gothic" panose="020B0400000000000000" pitchFamily="34" charset="-128"/>
              <a:ea typeface="Yu Gothic" panose="020B0400000000000000" pitchFamily="34" charset="-128"/>
            </a:endParaRP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→貴社での評価基準を記載してください（基準が</a:t>
            </a:r>
            <a:r>
              <a:rPr kumimoji="1" lang="en-US" altLang="ja-JP" sz="1800" b="1" dirty="0">
                <a:solidFill>
                  <a:srgbClr val="000000">
                    <a:lumMod val="75000"/>
                    <a:lumOff val="25000"/>
                  </a:srgbClr>
                </a:solidFill>
                <a:latin typeface="Yu Gothic" panose="020B0400000000000000" pitchFamily="34" charset="-128"/>
                <a:ea typeface="Yu Gothic" panose="020B0400000000000000" pitchFamily="34" charset="-128"/>
              </a:rPr>
              <a:t>3</a:t>
            </a:r>
            <a:r>
              <a:rPr kumimoji="1" lang="ja-JP" altLang="en-US" sz="1800" b="1">
                <a:solidFill>
                  <a:srgbClr val="000000">
                    <a:lumMod val="75000"/>
                    <a:lumOff val="25000"/>
                  </a:srgbClr>
                </a:solidFill>
                <a:latin typeface="Yu Gothic" panose="020B0400000000000000" pitchFamily="34" charset="-128"/>
                <a:ea typeface="Yu Gothic" panose="020B0400000000000000" pitchFamily="34" charset="-128"/>
              </a:rPr>
              <a:t>つ以上の場合は追加してください）</a:t>
            </a:r>
            <a:endParaRPr kumimoji="1" lang="en-US" altLang="ja-JP" sz="18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6" name="Google Shape;433;p23">
            <a:extLst>
              <a:ext uri="{FF2B5EF4-FFF2-40B4-BE49-F238E27FC236}">
                <a16:creationId xmlns:a16="http://schemas.microsoft.com/office/drawing/2014/main" id="{A633E95C-192E-3837-A0F3-5F2B610D092F}"/>
              </a:ext>
            </a:extLst>
          </p:cNvPr>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5" name="テキスト ボックス 4">
            <a:extLst>
              <a:ext uri="{FF2B5EF4-FFF2-40B4-BE49-F238E27FC236}">
                <a16:creationId xmlns:a16="http://schemas.microsoft.com/office/drawing/2014/main" id="{D4A3B45D-3C33-CB1A-A5C3-58785F4D75EF}"/>
              </a:ext>
            </a:extLst>
          </p:cNvPr>
          <p:cNvSpPr txBox="1"/>
          <p:nvPr/>
        </p:nvSpPr>
        <p:spPr>
          <a:xfrm>
            <a:off x="594836" y="5176004"/>
            <a:ext cx="11209360"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評価にあたってのお願い</a:t>
            </a: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a:t>
            </a:r>
          </a:p>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0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r>
              <a:rPr kumimoji="1" lang="en-US" altLang="ja-JP" sz="1800" b="1" i="0" u="none" strike="noStrike" kern="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1" i="0" u="none" strike="noStrike" kern="0" cap="none"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rPr>
              <a:t>・評価の際は中心化傾向を避け（＝すべて中心点をつけるのは避けてください）、なるべくメリハリを</a:t>
            </a:r>
            <a:endParaRPr kumimoji="1" lang="en-US" altLang="ja-JP" sz="1800" b="1" i="0" u="none" strike="noStrike" kern="0" cap="none"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Arial"/>
              <a:sym typeface="Arial"/>
            </a:endParaRPr>
          </a:p>
          <a:p>
            <a:pPr defTabSz="914377">
              <a:defRPr/>
            </a:pPr>
            <a:r>
              <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800" b="1">
                <a:solidFill>
                  <a:schemeClr val="tx1">
                    <a:lumMod val="75000"/>
                    <a:lumOff val="25000"/>
                  </a:schemeClr>
                </a:solidFill>
                <a:latin typeface="Yu Gothic" panose="020B0400000000000000" pitchFamily="34" charset="-128"/>
                <a:ea typeface="Yu Gothic" panose="020B0400000000000000" pitchFamily="34" charset="-128"/>
              </a:rPr>
              <a:t>　つけた評価を意識してください。</a:t>
            </a:r>
            <a:endParaRPr kumimoji="1" lang="en-US" altLang="ja-JP" sz="1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DDA70A62-56B4-5516-68EE-4A6FAFDB0656}"/>
              </a:ext>
            </a:extLst>
          </p:cNvPr>
          <p:cNvSpPr/>
          <p:nvPr/>
        </p:nvSpPr>
        <p:spPr>
          <a:xfrm>
            <a:off x="6929234" y="-147767"/>
            <a:ext cx="5845628" cy="1275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事務局の方へのご案内</a:t>
            </a:r>
            <a:r>
              <a:rPr kumimoji="1" lang="en-US" altLang="ja-JP" b="1" dirty="0">
                <a:solidFill>
                  <a:schemeClr val="tx1">
                    <a:lumMod val="75000"/>
                    <a:lumOff val="25000"/>
                  </a:schemeClr>
                </a:solidFill>
              </a:rPr>
              <a:t>】</a:t>
            </a:r>
          </a:p>
          <a:p>
            <a:endParaRPr kumimoji="1" lang="en-US" altLang="ja-JP" sz="8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・今回ご実施の評価基準を記載してください</a:t>
            </a:r>
            <a:endParaRPr kumimoji="1" lang="en-US" altLang="ja-JP" b="1" dirty="0">
              <a:solidFill>
                <a:schemeClr val="tx1">
                  <a:lumMod val="75000"/>
                  <a:lumOff val="25000"/>
                </a:schemeClr>
              </a:solidFill>
            </a:endParaRPr>
          </a:p>
          <a:p>
            <a:endParaRPr kumimoji="1" lang="en-US" altLang="ja-JP" sz="400"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・ページ下部</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評価にあたってのお願い</a:t>
            </a:r>
            <a:r>
              <a:rPr kumimoji="1" lang="en-US" altLang="ja-JP" b="1" dirty="0">
                <a:solidFill>
                  <a:schemeClr val="tx1">
                    <a:lumMod val="75000"/>
                    <a:lumOff val="25000"/>
                  </a:schemeClr>
                </a:solidFill>
              </a:rPr>
              <a:t>】</a:t>
            </a:r>
            <a:r>
              <a:rPr kumimoji="1" lang="ja-JP" altLang="en-US" b="1">
                <a:solidFill>
                  <a:schemeClr val="tx1">
                    <a:lumMod val="75000"/>
                    <a:lumOff val="25000"/>
                  </a:schemeClr>
                </a:solidFill>
              </a:rPr>
              <a:t>は、必要に応じて適宜</a:t>
            </a:r>
            <a:endParaRPr kumimoji="1" lang="en-US" altLang="ja-JP" b="1" dirty="0">
              <a:solidFill>
                <a:schemeClr val="tx1">
                  <a:lumMod val="75000"/>
                  <a:lumOff val="25000"/>
                </a:schemeClr>
              </a:solidFill>
            </a:endParaRPr>
          </a:p>
          <a:p>
            <a:r>
              <a:rPr kumimoji="1" lang="en-US" altLang="ja-JP" b="1" dirty="0">
                <a:solidFill>
                  <a:schemeClr val="tx1">
                    <a:lumMod val="75000"/>
                    <a:lumOff val="25000"/>
                  </a:schemeClr>
                </a:solidFill>
              </a:rPr>
              <a:t> </a:t>
            </a:r>
            <a:r>
              <a:rPr kumimoji="1" lang="ja-JP" altLang="en-US" b="1">
                <a:solidFill>
                  <a:schemeClr val="tx1">
                    <a:lumMod val="75000"/>
                    <a:lumOff val="25000"/>
                  </a:schemeClr>
                </a:solidFill>
              </a:rPr>
              <a:t>　追記・修正・削除してください</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15323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6F8CBC0-4144-D047-ACDC-3221CC057907}"/>
              </a:ext>
            </a:extLst>
          </p:cNvPr>
          <p:cNvSpPr txBox="1"/>
          <p:nvPr/>
        </p:nvSpPr>
        <p:spPr>
          <a:xfrm>
            <a:off x="685410" y="1532066"/>
            <a:ext cx="11038502" cy="44088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❶ </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この資料</a:t>
            </a:r>
            <a:r>
              <a:rPr kumimoji="1" lang="ja-JP" altLang="en-US" sz="2100" b="1" i="0" u="none" strike="noStrike" kern="0" cap="none" spc="0" normalizeH="0" baseline="0" noProof="0">
                <a:ln>
                  <a:noFill/>
                </a:ln>
                <a:solidFill>
                  <a:srgbClr val="404040"/>
                </a:solidFill>
                <a:effectLst/>
                <a:uLnTx/>
                <a:uFillTx/>
                <a:latin typeface="Yu Gothic" panose="020B0400000000000000" pitchFamily="34" charset="-128"/>
                <a:ea typeface="Yu Gothic" panose="020B0400000000000000" pitchFamily="34" charset="-128"/>
                <a:cs typeface="Arial"/>
                <a:sym typeface="Arial"/>
              </a:rPr>
              <a:t>は</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VISITS forms</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を利用して会議や意見収集を進めるにあたり、</a:t>
            </a:r>
            <a:endParaRPr kumimoji="1" lang="en-US" altLang="ja-JP" sz="2100" b="1" i="0" u="sng"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1" lang="ja-JP" altLang="en-US" sz="21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100" b="1" i="0" strike="noStrike" kern="0" cap="none" spc="0" normalizeH="0" baseline="0" noProof="0">
                <a:ln>
                  <a:noFill/>
                </a:ln>
                <a:solidFill>
                  <a:srgbClr val="404040"/>
                </a:solidFill>
                <a:effectLst/>
                <a:uLnTx/>
                <a:uFillTx/>
                <a:latin typeface="Yu Gothic" panose="020B0400000000000000" pitchFamily="34" charset="-128"/>
                <a:ea typeface="Yu Gothic" panose="020B0400000000000000" pitchFamily="34" charset="-128"/>
                <a:cs typeface="Arial"/>
                <a:sym typeface="Arial"/>
              </a:rPr>
              <a:t>ご参加いただく皆さまに</a:t>
            </a:r>
            <a:r>
              <a:rPr kumimoji="1" lang="en-US" altLang="ja-JP" sz="2100" b="1" i="0" u="sng"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VISITS forms</a:t>
            </a:r>
            <a:r>
              <a:rPr kumimoji="1" lang="ja-JP" altLang="en-US" sz="2100" b="1" i="0" u="sng"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の概要や</a:t>
            </a:r>
            <a:r>
              <a:rPr kumimoji="1" lang="ja-JP" altLang="en-US" sz="2100" b="1" u="sng">
                <a:solidFill>
                  <a:srgbClr val="416BCF"/>
                </a:solidFill>
                <a:latin typeface="Yu Gothic" panose="020B0400000000000000" pitchFamily="34" charset="-128"/>
                <a:ea typeface="Yu Gothic" panose="020B0400000000000000" pitchFamily="34" charset="-128"/>
              </a:rPr>
              <a:t>参加方法</a:t>
            </a:r>
            <a:r>
              <a:rPr kumimoji="1" lang="ja-JP" altLang="en-US" sz="2100" b="1" i="0" u="sng"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をお伝えするための資料</a:t>
            </a:r>
            <a:r>
              <a:rPr kumimoji="1" lang="ja-JP" altLang="en-US" sz="2100" b="1" i="0" strike="noStrike" kern="0" cap="none" spc="0" normalizeH="0" baseline="0" noProof="0">
                <a:ln>
                  <a:noFill/>
                </a:ln>
                <a:solidFill>
                  <a:srgbClr val="404040"/>
                </a:solidFill>
                <a:effectLst/>
                <a:uLnTx/>
                <a:uFillTx/>
                <a:latin typeface="Yu Gothic" panose="020B0400000000000000" pitchFamily="34" charset="-128"/>
                <a:ea typeface="Yu Gothic" panose="020B0400000000000000" pitchFamily="34" charset="-128"/>
                <a:cs typeface="Arial"/>
                <a:sym typeface="Arial"/>
              </a:rPr>
              <a:t>です</a:t>
            </a:r>
            <a:endParaRPr kumimoji="1" lang="en-US" altLang="ja-JP" sz="2100" b="1" i="0" strike="noStrike" kern="0" cap="none" spc="0" normalizeH="0" baseline="0" noProof="0" dirty="0">
              <a:ln>
                <a:noFill/>
              </a:ln>
              <a:solidFill>
                <a:srgbClr val="404040"/>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50000"/>
              </a:lnSpc>
              <a:defRPr/>
            </a:pP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❷</a:t>
            </a:r>
            <a:r>
              <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 </a:t>
            </a:r>
            <a:r>
              <a:rPr kumimoji="1" lang="en-US" altLang="ja-JP" sz="2100" b="1" i="0" strike="noStrike" kern="0" cap="none" normalizeH="0" baseline="0" noProof="0" dirty="0">
                <a:ln>
                  <a:noFill/>
                </a:ln>
                <a:solidFill>
                  <a:srgbClr val="404040"/>
                </a:solidFill>
                <a:effectLst/>
                <a:uLnTx/>
                <a:uFillTx/>
                <a:latin typeface="Yu Gothic" panose="020B0400000000000000" pitchFamily="34" charset="-128"/>
                <a:ea typeface="Yu Gothic" panose="020B0400000000000000" pitchFamily="34" charset="-128"/>
                <a:cs typeface="Arial"/>
                <a:sym typeface="Arial"/>
              </a:rPr>
              <a:t>VISITS forms</a:t>
            </a:r>
            <a:r>
              <a:rPr kumimoji="1" lang="ja-JP" altLang="en-US" sz="2100" b="1" i="0" strike="noStrike" kern="0" cap="none" normalizeH="0" baseline="0" noProof="0">
                <a:ln>
                  <a:noFill/>
                </a:ln>
                <a:solidFill>
                  <a:srgbClr val="404040"/>
                </a:solidFill>
                <a:effectLst/>
                <a:uLnTx/>
                <a:uFillTx/>
                <a:latin typeface="Yu Gothic" panose="020B0400000000000000" pitchFamily="34" charset="-128"/>
                <a:ea typeface="Yu Gothic" panose="020B0400000000000000" pitchFamily="34" charset="-128"/>
                <a:cs typeface="Arial"/>
                <a:sym typeface="Arial"/>
              </a:rPr>
              <a:t>は</a:t>
            </a:r>
            <a:r>
              <a:rPr kumimoji="1" lang="ja-JP" altLang="en-US" sz="2100" b="1" i="0" u="sng" strike="noStrike" kern="0" cap="none"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「正解のない問い」に対する複数の意見の中から「最も信頼度の高い</a:t>
            </a:r>
            <a:endParaRPr kumimoji="1" lang="en-US" altLang="ja-JP" sz="2100" b="1" i="0" u="sng" strike="noStrike" kern="0" cap="none"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a:p>
            <a:pPr>
              <a:lnSpc>
                <a:spcPct val="150000"/>
              </a:lnSpc>
              <a:defRPr/>
            </a:pPr>
            <a:r>
              <a:rPr kumimoji="1" lang="ja-JP" altLang="en-US" sz="2100" b="1">
                <a:solidFill>
                  <a:srgbClr val="416BCF"/>
                </a:solidFill>
                <a:latin typeface="Yu Gothic" panose="020B0400000000000000" pitchFamily="34" charset="-128"/>
                <a:ea typeface="Yu Gothic" panose="020B0400000000000000" pitchFamily="34" charset="-128"/>
              </a:rPr>
              <a:t>　</a:t>
            </a:r>
            <a:r>
              <a:rPr kumimoji="1" lang="en-US" altLang="ja-JP" sz="2100" b="1" dirty="0">
                <a:solidFill>
                  <a:srgbClr val="416BCF"/>
                </a:solidFill>
                <a:latin typeface="Yu Gothic" panose="020B0400000000000000" pitchFamily="34" charset="-128"/>
                <a:ea typeface="Yu Gothic" panose="020B0400000000000000" pitchFamily="34" charset="-128"/>
              </a:rPr>
              <a:t> </a:t>
            </a:r>
            <a:r>
              <a:rPr kumimoji="1" lang="ja-JP" altLang="en-US" sz="2100" b="1" i="0" u="sng" strike="noStrike" kern="0" cap="none"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回答」を抽出する、日米特許技術を使った意見収集ツール</a:t>
            </a:r>
            <a:r>
              <a:rPr kumimoji="1" lang="ja-JP" altLang="en-US" sz="2100" b="1" i="0" u="none" strike="noStrike" kern="0" cap="none"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であり、会議における意見の</a:t>
            </a:r>
            <a:endParaRPr kumimoji="1" lang="en-US" altLang="ja-JP" sz="2100" b="1" i="0" u="none" strike="noStrike" kern="0" cap="none"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a:lnSpc>
                <a:spcPct val="150000"/>
              </a:lnSpc>
              <a:defRPr/>
            </a:pP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　</a:t>
            </a:r>
            <a:r>
              <a:rPr kumimoji="1" lang="en-US" altLang="ja-JP" sz="2100" b="1" dirty="0">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取りまとめ、</a:t>
            </a:r>
            <a:r>
              <a:rPr kumimoji="1" lang="ja-JP" altLang="en-US" sz="2100" b="1" i="0" u="none" strike="noStrike" kern="0" cap="none"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ワークショップでの意見出しなど 様々な用途で利用されています</a:t>
            </a:r>
            <a:endParaRPr kumimoji="1" lang="en-US" altLang="ja-JP" sz="2100" b="1" i="0" u="none" strike="noStrike" kern="0" cap="none"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❸</a:t>
            </a:r>
            <a:r>
              <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当日の会議やワークショップ運営の場で、</a:t>
            </a: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事務局やファシリテーターからの</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ご説明を</a:t>
            </a:r>
            <a:endPar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　 </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お聞き</a:t>
            </a: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いただいた上で、</a:t>
            </a:r>
            <a:r>
              <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VISITS forms</a:t>
            </a:r>
            <a:r>
              <a:rPr kumimoji="1" lang="ja-JP" altLang="en-US" sz="21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でのプロジェクトへご参加くだ</a:t>
            </a:r>
            <a:r>
              <a:rPr kumimoji="1" lang="ja-JP" altLang="en-US" sz="2100" b="1">
                <a:solidFill>
                  <a:srgbClr val="000000">
                    <a:lumMod val="75000"/>
                    <a:lumOff val="25000"/>
                  </a:srgbClr>
                </a:solidFill>
                <a:latin typeface="Yu Gothic" panose="020B0400000000000000" pitchFamily="34" charset="-128"/>
                <a:ea typeface="Yu Gothic" panose="020B0400000000000000" pitchFamily="34" charset="-128"/>
              </a:rPr>
              <a:t>さい</a:t>
            </a:r>
            <a:endParaRPr kumimoji="1" lang="en-US" altLang="ja-JP" sz="21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t>はじめに</a:t>
            </a:r>
            <a:endParaRPr lang="ja-JP" altLang="en-US"/>
          </a:p>
        </p:txBody>
      </p:sp>
      <p:sp>
        <p:nvSpPr>
          <p:cNvPr id="3" name="テキスト プレースホルダー 2">
            <a:extLst>
              <a:ext uri="{FF2B5EF4-FFF2-40B4-BE49-F238E27FC236}">
                <a16:creationId xmlns:a16="http://schemas.microsoft.com/office/drawing/2014/main" id="{877CFA36-C654-EB36-00D9-CB072B3928A5}"/>
              </a:ext>
            </a:extLst>
          </p:cNvPr>
          <p:cNvSpPr>
            <a:spLocks noGrp="1"/>
          </p:cNvSpPr>
          <p:nvPr>
            <p:ph type="body" idx="1"/>
          </p:nvPr>
        </p:nvSpPr>
        <p:spPr/>
        <p:txBody>
          <a:bodyPr/>
          <a:lstStyle/>
          <a:p>
            <a:r>
              <a:rPr lang="ja-JP" altLang="en-US"/>
              <a:t>参加者様向け ご案内資料</a:t>
            </a:r>
          </a:p>
        </p:txBody>
      </p:sp>
      <p:sp>
        <p:nvSpPr>
          <p:cNvPr id="4" name="フッター プレースホルダー 4">
            <a:extLst>
              <a:ext uri="{FF2B5EF4-FFF2-40B4-BE49-F238E27FC236}">
                <a16:creationId xmlns:a16="http://schemas.microsoft.com/office/drawing/2014/main" id="{1A18DB7A-02AB-BF5E-4603-A9BB32774631}"/>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335207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01"/>
          <p:cNvSpPr txBox="1">
            <a:spLocks noGrp="1"/>
          </p:cNvSpPr>
          <p:nvPr>
            <p:ph type="title"/>
          </p:nvPr>
        </p:nvSpPr>
        <p:spPr>
          <a:xfrm>
            <a:off x="635845" y="591313"/>
            <a:ext cx="1051560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000"/>
              <a:buFont typeface="Montserrat"/>
              <a:buNone/>
            </a:pPr>
            <a:endParaRPr/>
          </a:p>
        </p:txBody>
      </p:sp>
      <p:sp>
        <p:nvSpPr>
          <p:cNvPr id="1482" name="Google Shape;1482;p101"/>
          <p:cNvSpPr txBox="1">
            <a:spLocks noGrp="1"/>
          </p:cNvSpPr>
          <p:nvPr>
            <p:ph type="sldNum" idx="4294967295"/>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1483" name="Google Shape;1483;p101"/>
          <p:cNvSpPr txBox="1">
            <a:spLocks noGrp="1"/>
          </p:cNvSpPr>
          <p:nvPr>
            <p:ph type="body" idx="1"/>
          </p:nvPr>
        </p:nvSpPr>
        <p:spPr>
          <a:xfrm>
            <a:off x="321939" y="120111"/>
            <a:ext cx="5157787" cy="322139"/>
          </a:xfrm>
          <a:prstGeom prst="rect">
            <a:avLst/>
          </a:prstGeom>
          <a:noFill/>
          <a:ln>
            <a:noFill/>
          </a:ln>
        </p:spPr>
        <p:txBody>
          <a:bodyPr spcFirstLastPara="1" wrap="square" lIns="0" tIns="0" rIns="0" bIns="0" anchor="ctr" anchorCtr="0">
            <a:noAutofit/>
          </a:bodyPr>
          <a:lstStyle/>
          <a:p>
            <a:pPr marL="228600" lvl="0" indent="0" algn="l" rtl="0">
              <a:lnSpc>
                <a:spcPct val="90000"/>
              </a:lnSpc>
              <a:spcBef>
                <a:spcPts val="1000"/>
              </a:spcBef>
              <a:spcAft>
                <a:spcPts val="0"/>
              </a:spcAft>
              <a:buClr>
                <a:schemeClr val="dk1"/>
              </a:buClr>
              <a:buSzPts val="1400"/>
              <a:buFont typeface="Arial"/>
              <a:buNone/>
            </a:pPr>
            <a:endParaRPr dirty="0"/>
          </a:p>
        </p:txBody>
      </p:sp>
      <p:sp>
        <p:nvSpPr>
          <p:cNvPr id="1484" name="Google Shape;1484;p101"/>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nvGrpSpPr>
          <p:cNvPr id="7" name="グループ化 6">
            <a:extLst>
              <a:ext uri="{FF2B5EF4-FFF2-40B4-BE49-F238E27FC236}">
                <a16:creationId xmlns:a16="http://schemas.microsoft.com/office/drawing/2014/main" id="{9F9E757D-5FA3-42DF-E16B-8AF672CA23DD}"/>
              </a:ext>
            </a:extLst>
          </p:cNvPr>
          <p:cNvGrpSpPr/>
          <p:nvPr/>
        </p:nvGrpSpPr>
        <p:grpSpPr>
          <a:xfrm>
            <a:off x="4970495" y="2583258"/>
            <a:ext cx="2251010" cy="1102261"/>
            <a:chOff x="4970495" y="2517537"/>
            <a:chExt cx="2251010" cy="1102261"/>
          </a:xfrm>
        </p:grpSpPr>
        <p:pic>
          <p:nvPicPr>
            <p:cNvPr id="8" name="図 7" descr="挿絵 が含まれている画像&#10;&#10;自動的に生成された説明">
              <a:extLst>
                <a:ext uri="{FF2B5EF4-FFF2-40B4-BE49-F238E27FC236}">
                  <a16:creationId xmlns:a16="http://schemas.microsoft.com/office/drawing/2014/main" id="{1768DDFD-7D3A-A43E-B67F-D6C99F266F44}"/>
                </a:ext>
              </a:extLst>
            </p:cNvPr>
            <p:cNvPicPr>
              <a:picLocks noChangeAspect="1"/>
            </p:cNvPicPr>
            <p:nvPr/>
          </p:nvPicPr>
          <p:blipFill>
            <a:blip r:embed="rId3"/>
            <a:stretch>
              <a:fillRect/>
            </a:stretch>
          </p:blipFill>
          <p:spPr>
            <a:xfrm>
              <a:off x="4970495" y="3146656"/>
              <a:ext cx="2251010" cy="473142"/>
            </a:xfrm>
            <a:prstGeom prst="rect">
              <a:avLst/>
            </a:prstGeom>
          </p:spPr>
        </p:pic>
        <p:sp>
          <p:nvSpPr>
            <p:cNvPr id="9" name="Google Shape;93;p1">
              <a:extLst>
                <a:ext uri="{FF2B5EF4-FFF2-40B4-BE49-F238E27FC236}">
                  <a16:creationId xmlns:a16="http://schemas.microsoft.com/office/drawing/2014/main" id="{38F83C84-1E3E-777A-2272-19CCC71949F2}"/>
                </a:ext>
              </a:extLst>
            </p:cNvPr>
            <p:cNvSpPr txBox="1"/>
            <p:nvPr/>
          </p:nvSpPr>
          <p:spPr>
            <a:xfrm>
              <a:off x="5059501" y="2517537"/>
              <a:ext cx="2072997"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600" b="1" i="0" u="none" strike="noStrike" kern="0" cap="none" spc="1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Presented by</a:t>
              </a:r>
              <a:endParaRPr kumimoji="0" lang="ja-JP" altLang="en-US" sz="1600" b="1" i="0" u="none" strike="noStrike" kern="0" cap="none" spc="1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9" name="図 8">
            <a:extLst>
              <a:ext uri="{FF2B5EF4-FFF2-40B4-BE49-F238E27FC236}">
                <a16:creationId xmlns:a16="http://schemas.microsoft.com/office/drawing/2014/main" id="{7FD226CC-1718-04BF-61F2-05D83A6711E2}"/>
              </a:ext>
            </a:extLst>
          </p:cNvPr>
          <p:cNvPicPr>
            <a:picLocks noChangeAspect="1"/>
          </p:cNvPicPr>
          <p:nvPr/>
        </p:nvPicPr>
        <p:blipFill>
          <a:blip r:embed="rId3"/>
          <a:stretch>
            <a:fillRect/>
          </a:stretch>
        </p:blipFill>
        <p:spPr>
          <a:xfrm>
            <a:off x="0" y="0"/>
            <a:ext cx="12192000" cy="6857999"/>
          </a:xfrm>
          <a:prstGeom prst="rect">
            <a:avLst/>
          </a:prstGeom>
        </p:spPr>
      </p:pic>
      <p:sp>
        <p:nvSpPr>
          <p:cNvPr id="433" name="Google Shape;433;p23"/>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16" name="タイトル 2">
            <a:extLst>
              <a:ext uri="{FF2B5EF4-FFF2-40B4-BE49-F238E27FC236}">
                <a16:creationId xmlns:a16="http://schemas.microsoft.com/office/drawing/2014/main" id="{FFF90AE9-77E9-9A4C-9FED-3BD5C1D9A32B}"/>
              </a:ext>
            </a:extLst>
          </p:cNvPr>
          <p:cNvSpPr txBox="1">
            <a:spLocks/>
          </p:cNvSpPr>
          <p:nvPr/>
        </p:nvSpPr>
        <p:spPr>
          <a:xfrm>
            <a:off x="1085050" y="2243279"/>
            <a:ext cx="7267125" cy="43088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400" b="1" i="0" u="none" strike="noStrike" cap="none">
                <a:solidFill>
                  <a:schemeClr val="dk1"/>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2000"/>
              <a:buFont typeface="Montserrat"/>
              <a:buNone/>
              <a:tabLst/>
              <a:defRPr/>
            </a:pPr>
            <a:r>
              <a:rPr kumimoji="0" lang="ja-JP" altLang="en-US" sz="2800" b="0" i="0" u="none" strike="noStrike" kern="0" cap="none" spc="0" normalizeH="0" baseline="18000" noProof="0">
                <a:ln>
                  <a:noFill/>
                </a:ln>
                <a:solidFill>
                  <a:srgbClr val="000000">
                    <a:lumMod val="85000"/>
                    <a:lumOff val="15000"/>
                  </a:srgbClr>
                </a:solidFill>
                <a:effectLst/>
                <a:uLnTx/>
                <a:uFillTx/>
                <a:latin typeface="Yu Gothic" panose="020B0400000000000000" pitchFamily="34" charset="-128"/>
                <a:ea typeface="Yu Gothic" panose="020B0400000000000000" pitchFamily="34" charset="-128"/>
                <a:sym typeface="Montserrat"/>
              </a:rPr>
              <a:t>目次</a:t>
            </a:r>
            <a:endParaRPr kumimoji="0" lang="ja-JP" altLang="en-US" sz="4000" b="0" i="0" u="none" strike="noStrike" kern="0" cap="none" spc="0" normalizeH="0" baseline="18000" noProof="0">
              <a:ln>
                <a:noFill/>
              </a:ln>
              <a:solidFill>
                <a:srgbClr val="000000">
                  <a:lumMod val="85000"/>
                  <a:lumOff val="15000"/>
                </a:srgbClr>
              </a:solidFill>
              <a:effectLst/>
              <a:uLnTx/>
              <a:uFillTx/>
              <a:latin typeface="Yu Gothic" panose="020B0400000000000000" pitchFamily="34" charset="-128"/>
              <a:ea typeface="Yu Gothic" panose="020B0400000000000000" pitchFamily="34" charset="-128"/>
              <a:sym typeface="Montserrat"/>
            </a:endParaRPr>
          </a:p>
        </p:txBody>
      </p:sp>
      <p:sp>
        <p:nvSpPr>
          <p:cNvPr id="17" name="タイトル 2">
            <a:extLst>
              <a:ext uri="{FF2B5EF4-FFF2-40B4-BE49-F238E27FC236}">
                <a16:creationId xmlns:a16="http://schemas.microsoft.com/office/drawing/2014/main" id="{E03E9B8A-421D-FE41-B3F1-1B05AC0C1535}"/>
              </a:ext>
            </a:extLst>
          </p:cNvPr>
          <p:cNvSpPr txBox="1">
            <a:spLocks/>
          </p:cNvSpPr>
          <p:nvPr/>
        </p:nvSpPr>
        <p:spPr>
          <a:xfrm>
            <a:off x="1085050" y="2729598"/>
            <a:ext cx="9453995" cy="22159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400" b="1" i="0" u="none" strike="noStrike" cap="none">
                <a:solidFill>
                  <a:schemeClr val="dk1"/>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116763" marR="0" lvl="0" indent="-7116763" algn="l" defTabSz="914400" rtl="0" eaLnBrk="1" fontAlgn="auto" latinLnBrk="0" hangingPunct="1">
              <a:lnSpc>
                <a:spcPct val="200000"/>
              </a:lnSpc>
              <a:spcBef>
                <a:spcPts val="0"/>
              </a:spcBef>
              <a:spcAft>
                <a:spcPts val="0"/>
              </a:spcAft>
              <a:buClr>
                <a:srgbClr val="000000"/>
              </a:buClr>
              <a:buSzPts val="2000"/>
              <a:buFont typeface="Montserrat"/>
              <a:buNone/>
              <a:tabLst>
                <a:tab pos="7064375" algn="r"/>
              </a:tabLst>
              <a:defRPr/>
            </a:pPr>
            <a:r>
              <a:rPr kumimoji="0" lang="en-US" altLang="ja-JP"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sym typeface="Montserrat"/>
              </a:rPr>
              <a:t>❶ </a:t>
            </a:r>
            <a:r>
              <a:rPr lang="en-US" altLang="ja-JP" dirty="0">
                <a:solidFill>
                  <a:srgbClr val="000000">
                    <a:lumMod val="75000"/>
                    <a:lumOff val="25000"/>
                  </a:srgbClr>
                </a:solidFill>
              </a:rPr>
              <a:t>VISITS</a:t>
            </a:r>
            <a:r>
              <a:rPr lang="ja-JP" altLang="en-US" dirty="0">
                <a:solidFill>
                  <a:srgbClr val="000000">
                    <a:lumMod val="75000"/>
                    <a:lumOff val="25000"/>
                  </a:srgbClr>
                </a:solidFill>
              </a:rPr>
              <a:t> </a:t>
            </a:r>
            <a:r>
              <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forms</a:t>
            </a:r>
            <a:r>
              <a:rPr kumimoji="0" lang="ja-JP" altLang="en-US"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と</a:t>
            </a:r>
            <a:r>
              <a:rPr kumimoji="0" lang="ja-JP" altLang="en-US"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は</a:t>
            </a:r>
            <a:r>
              <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 	4</a:t>
            </a:r>
            <a:endParaRPr kumimoji="0" lang="en-US" altLang="ja-JP"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sym typeface="Montserrat"/>
            </a:endParaRPr>
          </a:p>
          <a:p>
            <a:pPr marL="7116763" marR="0" lvl="0" indent="-7116763" algn="l" defTabSz="914400" rtl="0" eaLnBrk="1" fontAlgn="auto" latinLnBrk="0" hangingPunct="1">
              <a:lnSpc>
                <a:spcPct val="200000"/>
              </a:lnSpc>
              <a:spcBef>
                <a:spcPts val="0"/>
              </a:spcBef>
              <a:spcAft>
                <a:spcPts val="0"/>
              </a:spcAft>
              <a:buClr>
                <a:srgbClr val="000000"/>
              </a:buClr>
              <a:buSzPts val="2000"/>
              <a:buFont typeface="Montserrat"/>
              <a:buNone/>
              <a:tabLst>
                <a:tab pos="7064375" algn="r"/>
              </a:tabLst>
              <a:defRPr/>
            </a:pPr>
            <a:r>
              <a:rPr kumimoji="0" lang="en-US" altLang="ja-JP"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sym typeface="Montserrat"/>
              </a:rPr>
              <a:t>❷ </a:t>
            </a:r>
            <a:r>
              <a:rPr lang="en-US" altLang="ja-JP" dirty="0">
                <a:solidFill>
                  <a:srgbClr val="000000">
                    <a:lumMod val="75000"/>
                    <a:lumOff val="25000"/>
                  </a:srgbClr>
                </a:solidFill>
              </a:rPr>
              <a:t>VISITS</a:t>
            </a:r>
            <a:r>
              <a:rPr lang="ja-JP" altLang="en-US" dirty="0">
                <a:solidFill>
                  <a:srgbClr val="000000">
                    <a:lumMod val="75000"/>
                    <a:lumOff val="25000"/>
                  </a:srgbClr>
                </a:solidFill>
              </a:rPr>
              <a:t> </a:t>
            </a:r>
            <a:r>
              <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forms</a:t>
            </a:r>
            <a:r>
              <a:rPr kumimoji="0" lang="ja-JP" altLang="en-US"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ご利用の</a:t>
            </a:r>
            <a:r>
              <a:rPr kumimoji="0" lang="ja-JP" altLang="en-US"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流れ </a:t>
            </a:r>
            <a:r>
              <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	</a:t>
            </a:r>
            <a:r>
              <a:rPr lang="en-US" altLang="ja-JP" dirty="0">
                <a:solidFill>
                  <a:srgbClr val="000000">
                    <a:lumMod val="75000"/>
                    <a:lumOff val="25000"/>
                  </a:srgbClr>
                </a:solidFill>
              </a:rPr>
              <a:t>7</a:t>
            </a:r>
            <a:endPar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endParaRPr>
          </a:p>
          <a:p>
            <a:pPr marL="7116763" marR="0" lvl="0" indent="-7116763" algn="l" defTabSz="914400" rtl="0" eaLnBrk="1" fontAlgn="auto" latinLnBrk="0" hangingPunct="1">
              <a:lnSpc>
                <a:spcPct val="200000"/>
              </a:lnSpc>
              <a:spcBef>
                <a:spcPts val="0"/>
              </a:spcBef>
              <a:spcAft>
                <a:spcPts val="0"/>
              </a:spcAft>
              <a:buClr>
                <a:srgbClr val="000000"/>
              </a:buClr>
              <a:buSzPts val="2000"/>
              <a:buFont typeface="Montserrat"/>
              <a:buNone/>
              <a:tabLst>
                <a:tab pos="7064375" algn="r"/>
              </a:tabLst>
              <a:defRPr/>
            </a:pPr>
            <a:r>
              <a:rPr kumimoji="0" lang="en-US" altLang="ja-JP"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sym typeface="Montserrat"/>
              </a:rPr>
              <a:t>❸ </a:t>
            </a:r>
            <a:r>
              <a:rPr kumimoji="0" lang="ja-JP" altLang="en-US"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今回の設問と評価基準の</a:t>
            </a:r>
            <a:r>
              <a:rPr kumimoji="0" lang="ja-JP" altLang="en-US"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ご説明 </a:t>
            </a:r>
            <a:r>
              <a:rPr kumimoji="0" lang="en-US" altLang="ja-JP"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	</a:t>
            </a:r>
            <a:r>
              <a:rPr lang="en-US" altLang="ja-JP" dirty="0">
                <a:solidFill>
                  <a:srgbClr val="000000">
                    <a:lumMod val="75000"/>
                    <a:lumOff val="25000"/>
                  </a:srgbClr>
                </a:solidFill>
              </a:rPr>
              <a:t>12</a:t>
            </a:r>
            <a:endParaRPr kumimoji="0" lang="en-US" altLang="ja-JP"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sym typeface="Montserrat"/>
            </a:endParaRPr>
          </a:p>
        </p:txBody>
      </p:sp>
      <p:sp>
        <p:nvSpPr>
          <p:cNvPr id="11" name="フッター プレースホルダー 4">
            <a:extLst>
              <a:ext uri="{FF2B5EF4-FFF2-40B4-BE49-F238E27FC236}">
                <a16:creationId xmlns:a16="http://schemas.microsoft.com/office/drawing/2014/main" id="{7230D716-D86E-C54A-A0A8-40FF1F452F4D}"/>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pic>
        <p:nvPicPr>
          <p:cNvPr id="15" name="図 14" descr="黒い背景に白い文字がある&#10;&#10;低い精度で自動的に生成された説明">
            <a:extLst>
              <a:ext uri="{FF2B5EF4-FFF2-40B4-BE49-F238E27FC236}">
                <a16:creationId xmlns:a16="http://schemas.microsoft.com/office/drawing/2014/main" id="{8192A4A1-E65E-C448-8F05-A32279BEE1ED}"/>
              </a:ext>
            </a:extLst>
          </p:cNvPr>
          <p:cNvPicPr>
            <a:picLocks noChangeAspect="1"/>
          </p:cNvPicPr>
          <p:nvPr/>
        </p:nvPicPr>
        <p:blipFill>
          <a:blip r:embed="rId4"/>
          <a:stretch>
            <a:fillRect/>
          </a:stretch>
        </p:blipFill>
        <p:spPr>
          <a:xfrm>
            <a:off x="1085050" y="1662675"/>
            <a:ext cx="2535156" cy="325855"/>
          </a:xfrm>
          <a:prstGeom prst="rect">
            <a:avLst/>
          </a:prstGeom>
        </p:spPr>
      </p:pic>
      <p:sp>
        <p:nvSpPr>
          <p:cNvPr id="21" name="Google Shape;93;p1">
            <a:extLst>
              <a:ext uri="{FF2B5EF4-FFF2-40B4-BE49-F238E27FC236}">
                <a16:creationId xmlns:a16="http://schemas.microsoft.com/office/drawing/2014/main" id="{CE6DB70B-14C4-D34F-A0FA-7F64218909D2}"/>
              </a:ext>
            </a:extLst>
          </p:cNvPr>
          <p:cNvSpPr txBox="1"/>
          <p:nvPr/>
        </p:nvSpPr>
        <p:spPr>
          <a:xfrm>
            <a:off x="4088487" y="1741434"/>
            <a:ext cx="6074844" cy="2954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00000">
                    <a:lumMod val="65000"/>
                    <a:lumOff val="35000"/>
                  </a:srgbClr>
                </a:solidFill>
                <a:effectLst/>
                <a:uLnTx/>
                <a:uFillTx/>
                <a:latin typeface="Yu Gothic" panose="020B0400000000000000" pitchFamily="34" charset="-128"/>
                <a:ea typeface="Yu Gothic" panose="020B0400000000000000" pitchFamily="34" charset="-128"/>
                <a:cs typeface="Arial"/>
                <a:sym typeface="Arial"/>
              </a:rPr>
              <a:t>参加者様向け ご案内資料</a:t>
            </a:r>
          </a:p>
        </p:txBody>
      </p:sp>
    </p:spTree>
    <p:extLst>
      <p:ext uri="{BB962C8B-B14F-4D97-AF65-F5344CB8AC3E}">
        <p14:creationId xmlns:p14="http://schemas.microsoft.com/office/powerpoint/2010/main" val="1481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12" name="図 11">
            <a:extLst>
              <a:ext uri="{FF2B5EF4-FFF2-40B4-BE49-F238E27FC236}">
                <a16:creationId xmlns:a16="http://schemas.microsoft.com/office/drawing/2014/main" id="{0027F4B8-F8A6-03A1-608F-4028F6B28243}"/>
              </a:ext>
            </a:extLst>
          </p:cNvPr>
          <p:cNvPicPr>
            <a:picLocks noChangeAspect="1"/>
          </p:cNvPicPr>
          <p:nvPr/>
        </p:nvPicPr>
        <p:blipFill>
          <a:blip r:embed="rId3"/>
          <a:stretch>
            <a:fillRect/>
          </a:stretch>
        </p:blipFill>
        <p:spPr>
          <a:xfrm>
            <a:off x="0" y="0"/>
            <a:ext cx="12192000" cy="6857999"/>
          </a:xfrm>
          <a:prstGeom prst="rect">
            <a:avLst/>
          </a:prstGeom>
        </p:spPr>
      </p:pic>
      <p:sp>
        <p:nvSpPr>
          <p:cNvPr id="8" name="タイトル 2">
            <a:extLst>
              <a:ext uri="{FF2B5EF4-FFF2-40B4-BE49-F238E27FC236}">
                <a16:creationId xmlns:a16="http://schemas.microsoft.com/office/drawing/2014/main" id="{2C372DCC-1D4C-FD47-94F5-EBD4FB512285}"/>
              </a:ext>
            </a:extLst>
          </p:cNvPr>
          <p:cNvSpPr txBox="1">
            <a:spLocks/>
          </p:cNvSpPr>
          <p:nvPr/>
        </p:nvSpPr>
        <p:spPr>
          <a:xfrm>
            <a:off x="1340737" y="3020933"/>
            <a:ext cx="10207796" cy="83099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400" b="1" i="0" u="none" strike="noStrike" cap="none">
                <a:solidFill>
                  <a:schemeClr val="dk1"/>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2000"/>
              <a:buFont typeface="Montserrat"/>
              <a:buNone/>
              <a:tabLst/>
              <a:defRPr/>
            </a:pPr>
            <a:r>
              <a:rPr lang="en-US" altLang="ja-JP" sz="3600" dirty="0">
                <a:solidFill>
                  <a:srgbClr val="000000">
                    <a:lumMod val="75000"/>
                    <a:lumOff val="25000"/>
                  </a:srgbClr>
                </a:solidFill>
              </a:rPr>
              <a:t>VISITS</a:t>
            </a:r>
            <a:r>
              <a:rPr lang="ja-JP" altLang="en-US" sz="3600" dirty="0">
                <a:solidFill>
                  <a:srgbClr val="000000">
                    <a:lumMod val="75000"/>
                    <a:lumOff val="25000"/>
                  </a:srgbClr>
                </a:solidFill>
              </a:rPr>
              <a:t> </a:t>
            </a:r>
            <a:r>
              <a:rPr kumimoji="0" lang="en-US" altLang="ja-JP" sz="3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forms</a:t>
            </a:r>
            <a:r>
              <a:rPr kumimoji="0" lang="ja-JP" altLang="en-US" sz="3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とは</a:t>
            </a:r>
          </a:p>
        </p:txBody>
      </p:sp>
      <p:sp>
        <p:nvSpPr>
          <p:cNvPr id="14" name="円/楕円 13">
            <a:extLst>
              <a:ext uri="{FF2B5EF4-FFF2-40B4-BE49-F238E27FC236}">
                <a16:creationId xmlns:a16="http://schemas.microsoft.com/office/drawing/2014/main" id="{821F4E36-9DD8-BC49-BB4E-DC2811B1B897}"/>
              </a:ext>
            </a:extLst>
          </p:cNvPr>
          <p:cNvSpPr/>
          <p:nvPr/>
        </p:nvSpPr>
        <p:spPr>
          <a:xfrm>
            <a:off x="473958" y="3127291"/>
            <a:ext cx="686775" cy="686775"/>
          </a:xfrm>
          <a:prstGeom prst="ellipse">
            <a:avLst/>
          </a:prstGeom>
          <a:solidFill>
            <a:srgbClr val="416B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800" b="1"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mn-cs"/>
                <a:sym typeface="Arial"/>
              </a:rPr>
              <a:t>1</a:t>
            </a:r>
            <a:endParaRPr kumimoji="1" lang="ja-JP" altLang="en-US" sz="2800" b="1"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mn-cs"/>
              <a:sym typeface="Arial"/>
            </a:endParaRPr>
          </a:p>
        </p:txBody>
      </p:sp>
      <p:sp>
        <p:nvSpPr>
          <p:cNvPr id="13" name="フッター プレースホルダー 4">
            <a:extLst>
              <a:ext uri="{FF2B5EF4-FFF2-40B4-BE49-F238E27FC236}">
                <a16:creationId xmlns:a16="http://schemas.microsoft.com/office/drawing/2014/main" id="{8CEE5D05-62E9-874A-A90F-1114FE612BDD}"/>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22" name="Google Shape;93;p1">
            <a:extLst>
              <a:ext uri="{FF2B5EF4-FFF2-40B4-BE49-F238E27FC236}">
                <a16:creationId xmlns:a16="http://schemas.microsoft.com/office/drawing/2014/main" id="{F027E4D0-1286-BA4D-840C-DB95F3C479E9}"/>
              </a:ext>
            </a:extLst>
          </p:cNvPr>
          <p:cNvSpPr txBox="1"/>
          <p:nvPr/>
        </p:nvSpPr>
        <p:spPr>
          <a:xfrm>
            <a:off x="441603" y="2429075"/>
            <a:ext cx="6618764"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600" b="0"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VISITS forms</a:t>
            </a:r>
            <a:r>
              <a:rPr kumimoji="0" lang="ja-JP" altLang="en-US" sz="1600" b="0"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参加者様向け ご案内資料</a:t>
            </a:r>
          </a:p>
        </p:txBody>
      </p:sp>
      <p:sp>
        <p:nvSpPr>
          <p:cNvPr id="6" name="テキスト ボックス 5">
            <a:extLst>
              <a:ext uri="{FF2B5EF4-FFF2-40B4-BE49-F238E27FC236}">
                <a16:creationId xmlns:a16="http://schemas.microsoft.com/office/drawing/2014/main" id="{F3754189-1671-46D6-24D1-7627670BC45C}"/>
              </a:ext>
            </a:extLst>
          </p:cNvPr>
          <p:cNvSpPr txBox="1"/>
          <p:nvPr/>
        </p:nvSpPr>
        <p:spPr>
          <a:xfrm>
            <a:off x="5104263" y="-518615"/>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pic>
        <p:nvPicPr>
          <p:cNvPr id="16" name="図 15">
            <a:extLst>
              <a:ext uri="{FF2B5EF4-FFF2-40B4-BE49-F238E27FC236}">
                <a16:creationId xmlns:a16="http://schemas.microsoft.com/office/drawing/2014/main" id="{F58CBB36-7F0A-A94F-DD89-8FF1E2CC1D50}"/>
              </a:ext>
            </a:extLst>
          </p:cNvPr>
          <p:cNvPicPr>
            <a:picLocks noChangeAspect="1"/>
          </p:cNvPicPr>
          <p:nvPr/>
        </p:nvPicPr>
        <p:blipFill rotWithShape="1">
          <a:blip r:embed="rId4"/>
          <a:srcRect l="-3924" t="-33355" r="-3683" b="-37413"/>
          <a:stretch/>
        </p:blipFill>
        <p:spPr>
          <a:xfrm>
            <a:off x="473959" y="6222884"/>
            <a:ext cx="1104790" cy="222366"/>
          </a:xfrm>
          <a:prstGeom prst="rect">
            <a:avLst/>
          </a:prstGeom>
        </p:spPr>
      </p:pic>
      <p:sp>
        <p:nvSpPr>
          <p:cNvPr id="2" name="Google Shape;433;p23">
            <a:extLst>
              <a:ext uri="{FF2B5EF4-FFF2-40B4-BE49-F238E27FC236}">
                <a16:creationId xmlns:a16="http://schemas.microsoft.com/office/drawing/2014/main" id="{A054FF4A-666A-10DB-74DD-D92A3B1CA58D}"/>
              </a:ext>
            </a:extLst>
          </p:cNvPr>
          <p:cNvSpPr txBox="1">
            <a:spLocks noGrp="1"/>
          </p:cNvSpPr>
          <p:nvPr>
            <p:ph type="sldNum" idx="12"/>
          </p:nvPr>
        </p:nvSpPr>
        <p:spPr>
          <a:xfrm>
            <a:off x="9267825" y="28485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272581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6F8CBC0-4144-D047-ACDC-3221CC057907}"/>
              </a:ext>
            </a:extLst>
          </p:cNvPr>
          <p:cNvSpPr txBox="1"/>
          <p:nvPr/>
        </p:nvSpPr>
        <p:spPr>
          <a:xfrm>
            <a:off x="0" y="3262745"/>
            <a:ext cx="12192000" cy="18884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当社独自のコンセンサス・インテリジェンス技術 </a:t>
            </a:r>
            <a:r>
              <a:rPr kumimoji="0" lang="en-US" altLang="ja-JP" sz="2300" b="1" i="0" u="none" strike="noStrike" kern="0" cap="none" spc="10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日米特許</a:t>
            </a:r>
            <a:r>
              <a:rPr kumimoji="0" lang="en-US" altLang="ja-JP" sz="2300" b="1" i="0" u="none" strike="noStrike" kern="0" cap="none" spc="10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0"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により</a:t>
            </a:r>
            <a:endParaRPr kumimoji="0" lang="en-US" altLang="ja-JP" sz="2300" b="1" i="0" u="none" strike="noStrike" kern="0" cap="none" spc="10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altLang="ja-JP" sz="400" b="1" i="0" u="none" strike="noStrike" kern="0" cap="none" spc="10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これまで</a:t>
            </a:r>
            <a:r>
              <a:rPr kumimoji="0" lang="ja-JP" altLang="en-US" sz="2300" b="1" i="0" u="sng" strike="noStrike" kern="0" cap="none" spc="10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感覚的・属人的に行われてきた意見の取りまとめや意思決定を</a:t>
            </a:r>
            <a:endParaRPr kumimoji="0" lang="en-US" altLang="ja-JP" sz="2300" b="1" i="0" u="sng" strike="noStrike" kern="0" cap="none" spc="10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altLang="ja-JP" sz="400" b="1" i="0" u="sng" strike="noStrike" kern="0" cap="none" spc="10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2300" b="1" i="0" u="sng" strike="noStrike" kern="0" cap="none" spc="10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データドリブンに高度化・効率化</a:t>
            </a:r>
            <a:r>
              <a:rPr kumimoji="0"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するクラウドサービスです</a:t>
            </a:r>
            <a:endParaRPr kumimoji="1" lang="ja-JP" altLang="en-US" sz="2300" b="1" i="0" u="none" strike="noStrike" kern="0" cap="none" spc="10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pic>
        <p:nvPicPr>
          <p:cNvPr id="18" name="図 17">
            <a:extLst>
              <a:ext uri="{FF2B5EF4-FFF2-40B4-BE49-F238E27FC236}">
                <a16:creationId xmlns:a16="http://schemas.microsoft.com/office/drawing/2014/main" id="{F6A9EDF5-A340-394A-B20A-1F8E8DEC7F20}"/>
              </a:ext>
            </a:extLst>
          </p:cNvPr>
          <p:cNvPicPr>
            <a:picLocks noChangeAspect="1"/>
          </p:cNvPicPr>
          <p:nvPr/>
        </p:nvPicPr>
        <p:blipFill rotWithShape="1">
          <a:blip r:embed="rId3"/>
          <a:srcRect l="-3924" t="-33355" r="-3683" b="-37413"/>
          <a:stretch/>
        </p:blipFill>
        <p:spPr>
          <a:xfrm>
            <a:off x="3899617" y="2236926"/>
            <a:ext cx="4170073" cy="839329"/>
          </a:xfrm>
          <a:prstGeom prst="rect">
            <a:avLst/>
          </a:prstGeom>
        </p:spPr>
      </p:pic>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06303"/>
            <a:ext cx="10515600" cy="332399"/>
          </a:xfrm>
        </p:spPr>
        <p:txBody>
          <a:bodyPr/>
          <a:lstStyle/>
          <a:p>
            <a:r>
              <a:rPr kumimoji="1" lang="en-US" altLang="ja-JP" dirty="0">
                <a:solidFill>
                  <a:schemeClr val="tx1">
                    <a:lumMod val="75000"/>
                    <a:lumOff val="25000"/>
                  </a:schemeClr>
                </a:solidFill>
              </a:rPr>
              <a:t>VISITS forms</a:t>
            </a:r>
            <a:r>
              <a:rPr kumimoji="1" lang="ja-JP" altLang="en-US">
                <a:solidFill>
                  <a:schemeClr val="tx1">
                    <a:lumMod val="75000"/>
                    <a:lumOff val="25000"/>
                  </a:schemeClr>
                </a:solidFill>
              </a:rPr>
              <a:t>とは</a:t>
            </a:r>
            <a:endParaRPr lang="ja-JP" altLang="en-US"/>
          </a:p>
        </p:txBody>
      </p:sp>
      <p:sp>
        <p:nvSpPr>
          <p:cNvPr id="3" name="テキスト プレースホルダー 2">
            <a:extLst>
              <a:ext uri="{FF2B5EF4-FFF2-40B4-BE49-F238E27FC236}">
                <a16:creationId xmlns:a16="http://schemas.microsoft.com/office/drawing/2014/main" id="{877CFA36-C654-EB36-00D9-CB072B3928A5}"/>
              </a:ext>
            </a:extLst>
          </p:cNvPr>
          <p:cNvSpPr>
            <a:spLocks noGrp="1"/>
          </p:cNvSpPr>
          <p:nvPr>
            <p:ph type="body" idx="1"/>
          </p:nvPr>
        </p:nvSpPr>
        <p:spPr/>
        <p:txBody>
          <a:bodyPr/>
          <a:lstStyle/>
          <a:p>
            <a:r>
              <a:rPr lang="en-US" altLang="ja-JP" dirty="0"/>
              <a:t>VISITS forms</a:t>
            </a:r>
            <a:r>
              <a:rPr lang="ja-JP" altLang="en-US"/>
              <a:t>とは</a:t>
            </a:r>
          </a:p>
        </p:txBody>
      </p:sp>
      <p:sp>
        <p:nvSpPr>
          <p:cNvPr id="4" name="フッター プレースホルダー 4">
            <a:extLst>
              <a:ext uri="{FF2B5EF4-FFF2-40B4-BE49-F238E27FC236}">
                <a16:creationId xmlns:a16="http://schemas.microsoft.com/office/drawing/2014/main" id="{4BD55ED7-115B-7F31-B0D6-F45A46F7F304}"/>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349025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a:extLst>
              <a:ext uri="{FF2B5EF4-FFF2-40B4-BE49-F238E27FC236}">
                <a16:creationId xmlns:a16="http://schemas.microsoft.com/office/drawing/2014/main" id="{9DE810C5-A838-E025-7E0B-FAD5CFA7C60D}"/>
              </a:ext>
            </a:extLst>
          </p:cNvPr>
          <p:cNvSpPr/>
          <p:nvPr/>
        </p:nvSpPr>
        <p:spPr>
          <a:xfrm>
            <a:off x="881901" y="1342984"/>
            <a:ext cx="10515600" cy="982846"/>
          </a:xfrm>
          <a:prstGeom prst="roundRect">
            <a:avLst>
              <a:gd name="adj" fmla="val 8802"/>
            </a:avLst>
          </a:prstGeom>
          <a:solidFill>
            <a:srgbClr val="E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Yu Gothic" panose="020B0400000000000000" pitchFamily="34" charset="-128"/>
              <a:ea typeface="游ゴシック" panose="020B0400000000000000" pitchFamily="34" charset="-128"/>
              <a:cs typeface="+mn-cs"/>
              <a:sym typeface="Arial"/>
            </a:endParaRPr>
          </a:p>
        </p:txBody>
      </p:sp>
      <p:sp>
        <p:nvSpPr>
          <p:cNvPr id="14" name="テキスト ボックス 13">
            <a:extLst>
              <a:ext uri="{FF2B5EF4-FFF2-40B4-BE49-F238E27FC236}">
                <a16:creationId xmlns:a16="http://schemas.microsoft.com/office/drawing/2014/main" id="{46F8CBC0-4144-D047-ACDC-3221CC057907}"/>
              </a:ext>
            </a:extLst>
          </p:cNvPr>
          <p:cNvSpPr txBox="1"/>
          <p:nvPr/>
        </p:nvSpPr>
        <p:spPr>
          <a:xfrm>
            <a:off x="3029816" y="5724134"/>
            <a:ext cx="5383527" cy="59477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通常のアイデア収集の場合は、</a:t>
            </a:r>
            <a:endParaRPr kumimoji="0" lang="en-US" altLang="ja-JP" sz="14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自由記述で書かれた回答の評価や取りまとめ作業は事務局が行う</a:t>
            </a:r>
            <a:endParaRPr kumimoji="1" lang="ja-JP" altLang="en-US" sz="14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solidFill>
                  <a:schemeClr val="tx1">
                    <a:lumMod val="75000"/>
                    <a:lumOff val="25000"/>
                  </a:schemeClr>
                </a:solidFill>
              </a:rPr>
              <a:t>意見収集からスコアリングまでのプロセス</a:t>
            </a:r>
            <a:endParaRPr lang="ja-JP" altLang="en-US"/>
          </a:p>
        </p:txBody>
      </p:sp>
      <p:sp>
        <p:nvSpPr>
          <p:cNvPr id="43" name="テキスト ボックス 42">
            <a:extLst>
              <a:ext uri="{FF2B5EF4-FFF2-40B4-BE49-F238E27FC236}">
                <a16:creationId xmlns:a16="http://schemas.microsoft.com/office/drawing/2014/main" id="{3559AA51-F6B2-F8AC-ED47-98E0B16269AD}"/>
              </a:ext>
            </a:extLst>
          </p:cNvPr>
          <p:cNvSpPr txBox="1"/>
          <p:nvPr/>
        </p:nvSpPr>
        <p:spPr>
          <a:xfrm>
            <a:off x="3903871" y="1464883"/>
            <a:ext cx="7340471" cy="739048"/>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en-US" altLang="ja-JP" sz="1800" b="0"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  </a:t>
            </a:r>
            <a:r>
              <a:rPr kumimoji="1" lang="ja-JP" altLang="en-US" sz="1800" b="0"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正解のない問いに対する複数の回答の中から</a:t>
            </a:r>
            <a:endParaRPr kumimoji="1" lang="en-US" altLang="ja-JP" sz="1800" b="0"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「最も信頼度の高い回答」を集合知により抽出する日米特許取得技術</a:t>
            </a:r>
            <a:endParaRPr kumimoji="1" lang="ja-JP" altLang="en-US" sz="1800" b="0"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sp>
        <p:nvSpPr>
          <p:cNvPr id="49" name="下矢印 48">
            <a:extLst>
              <a:ext uri="{FF2B5EF4-FFF2-40B4-BE49-F238E27FC236}">
                <a16:creationId xmlns:a16="http://schemas.microsoft.com/office/drawing/2014/main" id="{295CF462-D77F-3436-72A3-23710105779C}"/>
              </a:ext>
            </a:extLst>
          </p:cNvPr>
          <p:cNvSpPr/>
          <p:nvPr/>
        </p:nvSpPr>
        <p:spPr>
          <a:xfrm rot="16200000">
            <a:off x="7501953" y="3695708"/>
            <a:ext cx="545307" cy="63802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mn-cs"/>
              <a:sym typeface="Arial"/>
            </a:endParaRPr>
          </a:p>
        </p:txBody>
      </p:sp>
      <p:sp>
        <p:nvSpPr>
          <p:cNvPr id="47" name="テキスト ボックス 46">
            <a:extLst>
              <a:ext uri="{FF2B5EF4-FFF2-40B4-BE49-F238E27FC236}">
                <a16:creationId xmlns:a16="http://schemas.microsoft.com/office/drawing/2014/main" id="{642EE95F-7A12-72C6-247A-E6547CB310A7}"/>
              </a:ext>
            </a:extLst>
          </p:cNvPr>
          <p:cNvSpPr txBox="1"/>
          <p:nvPr/>
        </p:nvSpPr>
        <p:spPr>
          <a:xfrm>
            <a:off x="8014636" y="2669766"/>
            <a:ext cx="3435001" cy="81009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sng"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多数決ではない解析</a:t>
            </a: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により</a:t>
            </a:r>
            <a:endParaRPr kumimoji="0" lang="en-US" altLang="ja-JP" sz="20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意見やアイデアの質を測定</a:t>
            </a:r>
            <a:endParaRPr kumimoji="1"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pic>
        <p:nvPicPr>
          <p:cNvPr id="51" name="図 50" descr="黒い背景と白い文字の絵&#10;&#10;低い精度で自動的に生成された説明">
            <a:extLst>
              <a:ext uri="{FF2B5EF4-FFF2-40B4-BE49-F238E27FC236}">
                <a16:creationId xmlns:a16="http://schemas.microsoft.com/office/drawing/2014/main" id="{C19B146A-9635-B042-3A99-17AAA5F72276}"/>
              </a:ext>
            </a:extLst>
          </p:cNvPr>
          <p:cNvPicPr>
            <a:picLocks noChangeAspect="1"/>
          </p:cNvPicPr>
          <p:nvPr/>
        </p:nvPicPr>
        <p:blipFill>
          <a:blip r:embed="rId3"/>
          <a:stretch>
            <a:fillRect/>
          </a:stretch>
        </p:blipFill>
        <p:spPr>
          <a:xfrm>
            <a:off x="8899845" y="3742069"/>
            <a:ext cx="1419691" cy="1419691"/>
          </a:xfrm>
          <a:prstGeom prst="rect">
            <a:avLst/>
          </a:prstGeom>
        </p:spPr>
      </p:pic>
      <p:sp>
        <p:nvSpPr>
          <p:cNvPr id="44" name="テキスト ボックス 43">
            <a:extLst>
              <a:ext uri="{FF2B5EF4-FFF2-40B4-BE49-F238E27FC236}">
                <a16:creationId xmlns:a16="http://schemas.microsoft.com/office/drawing/2014/main" id="{B0B46B64-9B2B-4579-F8D5-FA97B3651DE4}"/>
              </a:ext>
            </a:extLst>
          </p:cNvPr>
          <p:cNvSpPr txBox="1"/>
          <p:nvPr/>
        </p:nvSpPr>
        <p:spPr>
          <a:xfrm>
            <a:off x="1050353" y="2648986"/>
            <a:ext cx="2236510" cy="810094"/>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意見やアイデアを</a:t>
            </a:r>
            <a:endParaRPr kumimoji="0" lang="en-US" altLang="ja-JP" sz="20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収集する</a:t>
            </a:r>
          </a:p>
        </p:txBody>
      </p:sp>
      <p:pic>
        <p:nvPicPr>
          <p:cNvPr id="64" name="図 63" descr="アイコン&#10;&#10;自動的に生成された説明">
            <a:extLst>
              <a:ext uri="{FF2B5EF4-FFF2-40B4-BE49-F238E27FC236}">
                <a16:creationId xmlns:a16="http://schemas.microsoft.com/office/drawing/2014/main" id="{75F5B3CA-C129-F20B-2324-84D6E7597C7F}"/>
              </a:ext>
            </a:extLst>
          </p:cNvPr>
          <p:cNvPicPr>
            <a:picLocks noChangeAspect="1"/>
          </p:cNvPicPr>
          <p:nvPr/>
        </p:nvPicPr>
        <p:blipFill>
          <a:blip r:embed="rId4"/>
          <a:stretch>
            <a:fillRect/>
          </a:stretch>
        </p:blipFill>
        <p:spPr>
          <a:xfrm>
            <a:off x="1432604" y="3689749"/>
            <a:ext cx="859046" cy="859046"/>
          </a:xfrm>
          <a:prstGeom prst="rect">
            <a:avLst/>
          </a:prstGeom>
        </p:spPr>
      </p:pic>
      <p:pic>
        <p:nvPicPr>
          <p:cNvPr id="65" name="図 64">
            <a:extLst>
              <a:ext uri="{FF2B5EF4-FFF2-40B4-BE49-F238E27FC236}">
                <a16:creationId xmlns:a16="http://schemas.microsoft.com/office/drawing/2014/main" id="{3725F5EB-BA8D-36E2-F530-EC4248A2ABC2}"/>
              </a:ext>
            </a:extLst>
          </p:cNvPr>
          <p:cNvPicPr>
            <a:picLocks noChangeAspect="1"/>
          </p:cNvPicPr>
          <p:nvPr/>
        </p:nvPicPr>
        <p:blipFill>
          <a:blip r:embed="rId5"/>
          <a:stretch>
            <a:fillRect/>
          </a:stretch>
        </p:blipFill>
        <p:spPr>
          <a:xfrm>
            <a:off x="2019827" y="4169832"/>
            <a:ext cx="659066" cy="757926"/>
          </a:xfrm>
          <a:prstGeom prst="rect">
            <a:avLst/>
          </a:prstGeom>
        </p:spPr>
      </p:pic>
      <p:sp>
        <p:nvSpPr>
          <p:cNvPr id="46" name="テキスト ボックス 45">
            <a:extLst>
              <a:ext uri="{FF2B5EF4-FFF2-40B4-BE49-F238E27FC236}">
                <a16:creationId xmlns:a16="http://schemas.microsoft.com/office/drawing/2014/main" id="{B9D8E17B-6FE9-6F6F-06CF-1ABDAF5402B0}"/>
              </a:ext>
            </a:extLst>
          </p:cNvPr>
          <p:cNvSpPr txBox="1"/>
          <p:nvPr/>
        </p:nvSpPr>
        <p:spPr>
          <a:xfrm>
            <a:off x="4215600" y="2648986"/>
            <a:ext cx="3262433" cy="810094"/>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集まった意見やアイデアを</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評価する</a:t>
            </a:r>
          </a:p>
        </p:txBody>
      </p:sp>
      <p:pic>
        <p:nvPicPr>
          <p:cNvPr id="52" name="図 51">
            <a:extLst>
              <a:ext uri="{FF2B5EF4-FFF2-40B4-BE49-F238E27FC236}">
                <a16:creationId xmlns:a16="http://schemas.microsoft.com/office/drawing/2014/main" id="{B573C5EF-3E14-902D-9F56-BC95D08B8E01}"/>
              </a:ext>
            </a:extLst>
          </p:cNvPr>
          <p:cNvPicPr>
            <a:picLocks noChangeAspect="1"/>
          </p:cNvPicPr>
          <p:nvPr/>
        </p:nvPicPr>
        <p:blipFill>
          <a:blip r:embed="rId6"/>
          <a:stretch>
            <a:fillRect/>
          </a:stretch>
        </p:blipFill>
        <p:spPr>
          <a:xfrm>
            <a:off x="5082627" y="3796939"/>
            <a:ext cx="1309080" cy="935057"/>
          </a:xfrm>
          <a:prstGeom prst="rect">
            <a:avLst/>
          </a:prstGeom>
        </p:spPr>
      </p:pic>
      <p:grpSp>
        <p:nvGrpSpPr>
          <p:cNvPr id="66" name="グループ化 65">
            <a:extLst>
              <a:ext uri="{FF2B5EF4-FFF2-40B4-BE49-F238E27FC236}">
                <a16:creationId xmlns:a16="http://schemas.microsoft.com/office/drawing/2014/main" id="{58952DBD-7E73-9DDE-11A0-FE34774C8201}"/>
              </a:ext>
            </a:extLst>
          </p:cNvPr>
          <p:cNvGrpSpPr/>
          <p:nvPr/>
        </p:nvGrpSpPr>
        <p:grpSpPr>
          <a:xfrm>
            <a:off x="4710903" y="3594767"/>
            <a:ext cx="830333" cy="757926"/>
            <a:chOff x="6462311" y="4530408"/>
            <a:chExt cx="551154" cy="497367"/>
          </a:xfrm>
        </p:grpSpPr>
        <p:pic>
          <p:nvPicPr>
            <p:cNvPr id="67" name="図 66" descr="アイコン&#10;&#10;自動的に生成された説明">
              <a:extLst>
                <a:ext uri="{FF2B5EF4-FFF2-40B4-BE49-F238E27FC236}">
                  <a16:creationId xmlns:a16="http://schemas.microsoft.com/office/drawing/2014/main" id="{69387353-187A-5D7A-4FB7-A7C5A0A75E9B}"/>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68" name="図 67">
              <a:extLst>
                <a:ext uri="{FF2B5EF4-FFF2-40B4-BE49-F238E27FC236}">
                  <a16:creationId xmlns:a16="http://schemas.microsoft.com/office/drawing/2014/main" id="{A56083ED-8181-3F72-C69C-D6B1B26C39AC}"/>
                </a:ext>
              </a:extLst>
            </p:cNvPr>
            <p:cNvPicPr>
              <a:picLocks noChangeAspect="1"/>
            </p:cNvPicPr>
            <p:nvPr/>
          </p:nvPicPr>
          <p:blipFill>
            <a:blip r:embed="rId5"/>
            <a:stretch>
              <a:fillRect/>
            </a:stretch>
          </p:blipFill>
          <p:spPr>
            <a:xfrm>
              <a:off x="6462311" y="4785242"/>
              <a:ext cx="210899" cy="242533"/>
            </a:xfrm>
            <a:prstGeom prst="rect">
              <a:avLst/>
            </a:prstGeom>
          </p:spPr>
        </p:pic>
      </p:grpSp>
      <p:grpSp>
        <p:nvGrpSpPr>
          <p:cNvPr id="69" name="グループ化 68">
            <a:extLst>
              <a:ext uri="{FF2B5EF4-FFF2-40B4-BE49-F238E27FC236}">
                <a16:creationId xmlns:a16="http://schemas.microsoft.com/office/drawing/2014/main" id="{D9C1C9A2-D69D-7CA8-E184-8B2C2EC1E0D3}"/>
              </a:ext>
            </a:extLst>
          </p:cNvPr>
          <p:cNvGrpSpPr/>
          <p:nvPr/>
        </p:nvGrpSpPr>
        <p:grpSpPr>
          <a:xfrm>
            <a:off x="5988632" y="3594767"/>
            <a:ext cx="830333" cy="757926"/>
            <a:chOff x="6462311" y="4530408"/>
            <a:chExt cx="551154" cy="497367"/>
          </a:xfrm>
        </p:grpSpPr>
        <p:pic>
          <p:nvPicPr>
            <p:cNvPr id="70" name="図 69" descr="アイコン&#10;&#10;自動的に生成された説明">
              <a:extLst>
                <a:ext uri="{FF2B5EF4-FFF2-40B4-BE49-F238E27FC236}">
                  <a16:creationId xmlns:a16="http://schemas.microsoft.com/office/drawing/2014/main" id="{00153C81-3EDF-DBC2-FE2B-8FF6F7B8A385}"/>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71" name="図 70">
              <a:extLst>
                <a:ext uri="{FF2B5EF4-FFF2-40B4-BE49-F238E27FC236}">
                  <a16:creationId xmlns:a16="http://schemas.microsoft.com/office/drawing/2014/main" id="{DB7CD668-D140-534F-5081-0658F1BB811C}"/>
                </a:ext>
              </a:extLst>
            </p:cNvPr>
            <p:cNvPicPr>
              <a:picLocks noChangeAspect="1"/>
            </p:cNvPicPr>
            <p:nvPr/>
          </p:nvPicPr>
          <p:blipFill>
            <a:blip r:embed="rId5"/>
            <a:stretch>
              <a:fillRect/>
            </a:stretch>
          </p:blipFill>
          <p:spPr>
            <a:xfrm>
              <a:off x="6462311" y="4785242"/>
              <a:ext cx="210899" cy="242533"/>
            </a:xfrm>
            <a:prstGeom prst="rect">
              <a:avLst/>
            </a:prstGeom>
          </p:spPr>
        </p:pic>
      </p:grpSp>
      <p:grpSp>
        <p:nvGrpSpPr>
          <p:cNvPr id="72" name="グループ化 71">
            <a:extLst>
              <a:ext uri="{FF2B5EF4-FFF2-40B4-BE49-F238E27FC236}">
                <a16:creationId xmlns:a16="http://schemas.microsoft.com/office/drawing/2014/main" id="{ECBA08C9-4682-3E0F-E17B-B68D56DFD4B0}"/>
              </a:ext>
            </a:extLst>
          </p:cNvPr>
          <p:cNvGrpSpPr/>
          <p:nvPr/>
        </p:nvGrpSpPr>
        <p:grpSpPr>
          <a:xfrm>
            <a:off x="5317162" y="4498340"/>
            <a:ext cx="830333" cy="757926"/>
            <a:chOff x="6462311" y="4530408"/>
            <a:chExt cx="551154" cy="497367"/>
          </a:xfrm>
        </p:grpSpPr>
        <p:pic>
          <p:nvPicPr>
            <p:cNvPr id="73" name="図 72" descr="アイコン&#10;&#10;自動的に生成された説明">
              <a:extLst>
                <a:ext uri="{FF2B5EF4-FFF2-40B4-BE49-F238E27FC236}">
                  <a16:creationId xmlns:a16="http://schemas.microsoft.com/office/drawing/2014/main" id="{6CB9CD29-CA3A-351F-8A29-51D0F9DCBE2E}"/>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74" name="図 73">
              <a:extLst>
                <a:ext uri="{FF2B5EF4-FFF2-40B4-BE49-F238E27FC236}">
                  <a16:creationId xmlns:a16="http://schemas.microsoft.com/office/drawing/2014/main" id="{56533829-0F78-FBEC-973B-1B8A30C4C426}"/>
                </a:ext>
              </a:extLst>
            </p:cNvPr>
            <p:cNvPicPr>
              <a:picLocks noChangeAspect="1"/>
            </p:cNvPicPr>
            <p:nvPr/>
          </p:nvPicPr>
          <p:blipFill>
            <a:blip r:embed="rId5"/>
            <a:stretch>
              <a:fillRect/>
            </a:stretch>
          </p:blipFill>
          <p:spPr>
            <a:xfrm>
              <a:off x="6462311" y="4785242"/>
              <a:ext cx="210899" cy="242533"/>
            </a:xfrm>
            <a:prstGeom prst="rect">
              <a:avLst/>
            </a:prstGeom>
          </p:spPr>
        </p:pic>
      </p:grpSp>
      <p:grpSp>
        <p:nvGrpSpPr>
          <p:cNvPr id="77" name="グループ化 76">
            <a:extLst>
              <a:ext uri="{FF2B5EF4-FFF2-40B4-BE49-F238E27FC236}">
                <a16:creationId xmlns:a16="http://schemas.microsoft.com/office/drawing/2014/main" id="{58A88373-3510-9728-1677-DAC7637AC3C3}"/>
              </a:ext>
            </a:extLst>
          </p:cNvPr>
          <p:cNvGrpSpPr/>
          <p:nvPr/>
        </p:nvGrpSpPr>
        <p:grpSpPr>
          <a:xfrm>
            <a:off x="5623177" y="5408376"/>
            <a:ext cx="210899" cy="254006"/>
            <a:chOff x="7115170" y="4940135"/>
            <a:chExt cx="213756" cy="356260"/>
          </a:xfrm>
        </p:grpSpPr>
        <p:cxnSp>
          <p:nvCxnSpPr>
            <p:cNvPr id="5" name="直線コネクタ 4">
              <a:extLst>
                <a:ext uri="{FF2B5EF4-FFF2-40B4-BE49-F238E27FC236}">
                  <a16:creationId xmlns:a16="http://schemas.microsoft.com/office/drawing/2014/main" id="{708178C6-21C1-BAA4-8C30-D332360FCC92}"/>
                </a:ext>
              </a:extLst>
            </p:cNvPr>
            <p:cNvCxnSpPr/>
            <p:nvPr/>
          </p:nvCxnSpPr>
          <p:spPr>
            <a:xfrm>
              <a:off x="7115170" y="4940135"/>
              <a:ext cx="0" cy="356260"/>
            </a:xfrm>
            <a:prstGeom prst="line">
              <a:avLst/>
            </a:prstGeom>
            <a:ln w="60325">
              <a:solidFill>
                <a:srgbClr val="416BCF"/>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80E5F84-2947-6B8C-A62C-770B18DB493E}"/>
                </a:ext>
              </a:extLst>
            </p:cNvPr>
            <p:cNvCxnSpPr/>
            <p:nvPr/>
          </p:nvCxnSpPr>
          <p:spPr>
            <a:xfrm>
              <a:off x="7328926" y="4940135"/>
              <a:ext cx="0" cy="356260"/>
            </a:xfrm>
            <a:prstGeom prst="line">
              <a:avLst/>
            </a:prstGeom>
            <a:ln w="60325">
              <a:solidFill>
                <a:srgbClr val="416BCF"/>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71FD82E5-40AB-A721-03E3-5888864BCB4B}"/>
              </a:ext>
            </a:extLst>
          </p:cNvPr>
          <p:cNvGrpSpPr/>
          <p:nvPr/>
        </p:nvGrpSpPr>
        <p:grpSpPr>
          <a:xfrm>
            <a:off x="1266237" y="1482853"/>
            <a:ext cx="2464136" cy="716639"/>
            <a:chOff x="1715081" y="1461081"/>
            <a:chExt cx="2464136" cy="716639"/>
          </a:xfrm>
        </p:grpSpPr>
        <p:sp>
          <p:nvSpPr>
            <p:cNvPr id="75" name="テキスト ボックス 74">
              <a:extLst>
                <a:ext uri="{FF2B5EF4-FFF2-40B4-BE49-F238E27FC236}">
                  <a16:creationId xmlns:a16="http://schemas.microsoft.com/office/drawing/2014/main" id="{9996F432-C2AE-89AF-263F-5DF8281CD6C1}"/>
                </a:ext>
              </a:extLst>
            </p:cNvPr>
            <p:cNvSpPr txBox="1"/>
            <p:nvPr/>
          </p:nvSpPr>
          <p:spPr>
            <a:xfrm>
              <a:off x="1734839" y="1461081"/>
              <a:ext cx="1989647" cy="44076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特許</a:t>
              </a:r>
              <a:r>
                <a:rPr kumimoji="1" lang="en-US" altLang="ja-JP" sz="20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CI</a:t>
              </a:r>
              <a:r>
                <a:rPr kumimoji="1" lang="ja-JP" altLang="en-US" sz="2000" b="1"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技術とは</a:t>
              </a:r>
            </a:p>
          </p:txBody>
        </p:sp>
        <p:sp>
          <p:nvSpPr>
            <p:cNvPr id="78" name="テキスト ボックス 77">
              <a:extLst>
                <a:ext uri="{FF2B5EF4-FFF2-40B4-BE49-F238E27FC236}">
                  <a16:creationId xmlns:a16="http://schemas.microsoft.com/office/drawing/2014/main" id="{C05E33D1-2051-39F7-5220-D5F2001C802B}"/>
                </a:ext>
              </a:extLst>
            </p:cNvPr>
            <p:cNvSpPr txBox="1"/>
            <p:nvPr/>
          </p:nvSpPr>
          <p:spPr>
            <a:xfrm>
              <a:off x="1715081" y="1910787"/>
              <a:ext cx="2464136" cy="266933"/>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en-US" altLang="ja-JP" sz="1000" b="0"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r>
                <a:rPr kumimoji="1" lang="ja-JP" altLang="en-US" sz="1000" b="0"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コンセンサス・インテリジェンス技術</a:t>
              </a:r>
              <a:r>
                <a:rPr kumimoji="1" lang="en-US" altLang="ja-JP" sz="1000" b="0"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rPr>
                <a:t>)</a:t>
              </a:r>
              <a:endParaRPr kumimoji="1" lang="ja-JP" altLang="en-US" sz="1000" b="0"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a:t>
            </a:r>
            <a:r>
              <a:rPr lang="ja-JP" altLang="en-US"/>
              <a:t>とは</a:t>
            </a:r>
          </a:p>
        </p:txBody>
      </p:sp>
      <p:sp>
        <p:nvSpPr>
          <p:cNvPr id="8" name="下矢印 7">
            <a:extLst>
              <a:ext uri="{FF2B5EF4-FFF2-40B4-BE49-F238E27FC236}">
                <a16:creationId xmlns:a16="http://schemas.microsoft.com/office/drawing/2014/main" id="{C7C20A46-85A3-FCCE-763F-5704C9D29EEC}"/>
              </a:ext>
            </a:extLst>
          </p:cNvPr>
          <p:cNvSpPr/>
          <p:nvPr/>
        </p:nvSpPr>
        <p:spPr>
          <a:xfrm rot="16200000">
            <a:off x="3309964" y="3695708"/>
            <a:ext cx="545307" cy="63802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mn-cs"/>
              <a:sym typeface="Arial"/>
            </a:endParaRPr>
          </a:p>
        </p:txBody>
      </p:sp>
      <p:sp>
        <p:nvSpPr>
          <p:cNvPr id="3" name="フッター プレースホルダー 4">
            <a:extLst>
              <a:ext uri="{FF2B5EF4-FFF2-40B4-BE49-F238E27FC236}">
                <a16:creationId xmlns:a16="http://schemas.microsoft.com/office/drawing/2014/main" id="{90B5C6E3-62EB-E02B-46AA-B6325F6B5BEE}"/>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379954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12" name="図 11">
            <a:extLst>
              <a:ext uri="{FF2B5EF4-FFF2-40B4-BE49-F238E27FC236}">
                <a16:creationId xmlns:a16="http://schemas.microsoft.com/office/drawing/2014/main" id="{0027F4B8-F8A6-03A1-608F-4028F6B28243}"/>
              </a:ext>
            </a:extLst>
          </p:cNvPr>
          <p:cNvPicPr>
            <a:picLocks noChangeAspect="1"/>
          </p:cNvPicPr>
          <p:nvPr/>
        </p:nvPicPr>
        <p:blipFill>
          <a:blip r:embed="rId3"/>
          <a:stretch>
            <a:fillRect/>
          </a:stretch>
        </p:blipFill>
        <p:spPr>
          <a:xfrm>
            <a:off x="0" y="0"/>
            <a:ext cx="12192000" cy="6857999"/>
          </a:xfrm>
          <a:prstGeom prst="rect">
            <a:avLst/>
          </a:prstGeom>
        </p:spPr>
      </p:pic>
      <p:sp>
        <p:nvSpPr>
          <p:cNvPr id="8" name="タイトル 2">
            <a:extLst>
              <a:ext uri="{FF2B5EF4-FFF2-40B4-BE49-F238E27FC236}">
                <a16:creationId xmlns:a16="http://schemas.microsoft.com/office/drawing/2014/main" id="{2C372DCC-1D4C-FD47-94F5-EBD4FB512285}"/>
              </a:ext>
            </a:extLst>
          </p:cNvPr>
          <p:cNvSpPr txBox="1">
            <a:spLocks/>
          </p:cNvSpPr>
          <p:nvPr/>
        </p:nvSpPr>
        <p:spPr>
          <a:xfrm>
            <a:off x="1340737" y="3020933"/>
            <a:ext cx="10207796" cy="83099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2400" b="1" i="0" u="none" strike="noStrike" cap="none">
                <a:solidFill>
                  <a:schemeClr val="dk1"/>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2000"/>
              <a:buFont typeface="Montserrat"/>
              <a:buNone/>
              <a:tabLst/>
              <a:defRPr/>
            </a:pPr>
            <a:r>
              <a:rPr lang="en-US" altLang="ja-JP" sz="3600" dirty="0">
                <a:solidFill>
                  <a:srgbClr val="000000">
                    <a:lumMod val="75000"/>
                    <a:lumOff val="25000"/>
                  </a:srgbClr>
                </a:solidFill>
              </a:rPr>
              <a:t>VISITS</a:t>
            </a:r>
            <a:r>
              <a:rPr lang="ja-JP" altLang="en-US" sz="3600">
                <a:solidFill>
                  <a:srgbClr val="000000">
                    <a:lumMod val="75000"/>
                    <a:lumOff val="25000"/>
                  </a:srgbClr>
                </a:solidFill>
              </a:rPr>
              <a:t> </a:t>
            </a:r>
            <a:r>
              <a:rPr kumimoji="0" lang="en-US" altLang="ja-JP" sz="3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forms </a:t>
            </a:r>
            <a:r>
              <a:rPr kumimoji="0" lang="ja-JP" altLang="en-US" sz="3600" b="1" i="0" u="none" strike="noStrike" kern="0" cap="none" spc="0" normalizeH="0" baseline="0" noProof="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ご利用</a:t>
            </a:r>
            <a:r>
              <a:rPr kumimoji="0" lang="ja-JP" altLang="en-US" sz="3600" b="1" i="0" u="none" strike="noStrike" kern="0" cap="none" spc="0" normalizeH="0" baseline="0" noProof="0" dirty="0">
                <a:ln>
                  <a:noFill/>
                </a:ln>
                <a:solidFill>
                  <a:srgbClr val="000000">
                    <a:lumMod val="75000"/>
                    <a:lumOff val="25000"/>
                  </a:srgbClr>
                </a:solidFill>
                <a:effectLst/>
                <a:uLnTx/>
                <a:uFillTx/>
                <a:latin typeface="Yu Gothic" panose="020B0400000000000000" pitchFamily="34" charset="-128"/>
                <a:ea typeface="Yu Gothic" panose="020B0400000000000000" pitchFamily="34" charset="-128"/>
                <a:sym typeface="Montserrat"/>
              </a:rPr>
              <a:t>の流れ</a:t>
            </a:r>
          </a:p>
        </p:txBody>
      </p:sp>
      <p:sp>
        <p:nvSpPr>
          <p:cNvPr id="14" name="円/楕円 13">
            <a:extLst>
              <a:ext uri="{FF2B5EF4-FFF2-40B4-BE49-F238E27FC236}">
                <a16:creationId xmlns:a16="http://schemas.microsoft.com/office/drawing/2014/main" id="{821F4E36-9DD8-BC49-BB4E-DC2811B1B897}"/>
              </a:ext>
            </a:extLst>
          </p:cNvPr>
          <p:cNvSpPr/>
          <p:nvPr/>
        </p:nvSpPr>
        <p:spPr>
          <a:xfrm>
            <a:off x="473958" y="3127291"/>
            <a:ext cx="686775" cy="686775"/>
          </a:xfrm>
          <a:prstGeom prst="ellipse">
            <a:avLst/>
          </a:prstGeom>
          <a:solidFill>
            <a:srgbClr val="416B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800" b="1" dirty="0">
                <a:solidFill>
                  <a:srgbClr val="FFFFFF"/>
                </a:solidFill>
                <a:latin typeface="Yu Gothic" panose="020B0400000000000000" pitchFamily="34" charset="-128"/>
                <a:ea typeface="Yu Gothic" panose="020B0400000000000000" pitchFamily="34" charset="-128"/>
              </a:rPr>
              <a:t>2</a:t>
            </a:r>
            <a:endParaRPr kumimoji="1" lang="ja-JP" altLang="en-US" sz="2800" b="1"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mn-cs"/>
              <a:sym typeface="Arial"/>
            </a:endParaRPr>
          </a:p>
        </p:txBody>
      </p:sp>
      <p:sp>
        <p:nvSpPr>
          <p:cNvPr id="13" name="フッター プレースホルダー 4">
            <a:extLst>
              <a:ext uri="{FF2B5EF4-FFF2-40B4-BE49-F238E27FC236}">
                <a16:creationId xmlns:a16="http://schemas.microsoft.com/office/drawing/2014/main" id="{8CEE5D05-62E9-874A-A90F-1114FE612BDD}"/>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22" name="Google Shape;93;p1">
            <a:extLst>
              <a:ext uri="{FF2B5EF4-FFF2-40B4-BE49-F238E27FC236}">
                <a16:creationId xmlns:a16="http://schemas.microsoft.com/office/drawing/2014/main" id="{F027E4D0-1286-BA4D-840C-DB95F3C479E9}"/>
              </a:ext>
            </a:extLst>
          </p:cNvPr>
          <p:cNvSpPr txBox="1"/>
          <p:nvPr/>
        </p:nvSpPr>
        <p:spPr>
          <a:xfrm>
            <a:off x="441603" y="2429075"/>
            <a:ext cx="6618764"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600" b="0"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VISITS forms</a:t>
            </a:r>
            <a:r>
              <a:rPr kumimoji="0" lang="ja-JP" altLang="en-US" sz="1600" b="0" i="0" u="none" strike="noStrike" kern="0" cap="none" spc="0" normalizeH="0" baseline="0" noProof="0">
                <a:ln>
                  <a:noFill/>
                </a:ln>
                <a:solidFill>
                  <a:srgbClr val="416BCF"/>
                </a:solidFill>
                <a:effectLst/>
                <a:uLnTx/>
                <a:uFillTx/>
                <a:latin typeface="Yu Gothic" panose="020B0400000000000000" pitchFamily="34" charset="-128"/>
                <a:ea typeface="Yu Gothic" panose="020B0400000000000000" pitchFamily="34" charset="-128"/>
                <a:cs typeface="Arial"/>
                <a:sym typeface="Arial"/>
              </a:rPr>
              <a:t>　参加者様向け ご案内資料</a:t>
            </a:r>
          </a:p>
        </p:txBody>
      </p:sp>
      <p:sp>
        <p:nvSpPr>
          <p:cNvPr id="6" name="テキスト ボックス 5">
            <a:extLst>
              <a:ext uri="{FF2B5EF4-FFF2-40B4-BE49-F238E27FC236}">
                <a16:creationId xmlns:a16="http://schemas.microsoft.com/office/drawing/2014/main" id="{F3754189-1671-46D6-24D1-7627670BC45C}"/>
              </a:ext>
            </a:extLst>
          </p:cNvPr>
          <p:cNvSpPr txBox="1"/>
          <p:nvPr/>
        </p:nvSpPr>
        <p:spPr>
          <a:xfrm>
            <a:off x="5104263" y="-518615"/>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p:txBody>
      </p:sp>
      <p:pic>
        <p:nvPicPr>
          <p:cNvPr id="16" name="図 15">
            <a:extLst>
              <a:ext uri="{FF2B5EF4-FFF2-40B4-BE49-F238E27FC236}">
                <a16:creationId xmlns:a16="http://schemas.microsoft.com/office/drawing/2014/main" id="{F58CBB36-7F0A-A94F-DD89-8FF1E2CC1D50}"/>
              </a:ext>
            </a:extLst>
          </p:cNvPr>
          <p:cNvPicPr>
            <a:picLocks noChangeAspect="1"/>
          </p:cNvPicPr>
          <p:nvPr/>
        </p:nvPicPr>
        <p:blipFill rotWithShape="1">
          <a:blip r:embed="rId4"/>
          <a:srcRect l="-3924" t="-33355" r="-3683" b="-37413"/>
          <a:stretch/>
        </p:blipFill>
        <p:spPr>
          <a:xfrm>
            <a:off x="473959" y="6222884"/>
            <a:ext cx="1104790" cy="222366"/>
          </a:xfrm>
          <a:prstGeom prst="rect">
            <a:avLst/>
          </a:prstGeom>
        </p:spPr>
      </p:pic>
      <p:sp>
        <p:nvSpPr>
          <p:cNvPr id="2" name="Google Shape;433;p23">
            <a:extLst>
              <a:ext uri="{FF2B5EF4-FFF2-40B4-BE49-F238E27FC236}">
                <a16:creationId xmlns:a16="http://schemas.microsoft.com/office/drawing/2014/main" id="{A054FF4A-666A-10DB-74DD-D92A3B1CA58D}"/>
              </a:ext>
            </a:extLst>
          </p:cNvPr>
          <p:cNvSpPr txBox="1">
            <a:spLocks noGrp="1"/>
          </p:cNvSpPr>
          <p:nvPr>
            <p:ph type="sldNum" idx="12"/>
          </p:nvPr>
        </p:nvSpPr>
        <p:spPr>
          <a:xfrm>
            <a:off x="9267825" y="284854"/>
            <a:ext cx="2743200" cy="36512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Yu Gothic" panose="020B0400000000000000" pitchFamily="34" charset="-128"/>
                <a:ea typeface="Yu Gothic" panose="020B0400000000000000" pitchFamily="34" charset="-128"/>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altLang="ja-JP" smtClean="0"/>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000000">
                  <a:tint val="75000"/>
                </a:srgbClr>
              </a:solidFill>
              <a:effectLst/>
              <a:uLnTx/>
              <a:uFillTx/>
              <a:latin typeface="Yu Gothic" panose="020B0400000000000000" pitchFamily="34" charset="-128"/>
              <a:ea typeface="Yu Gothic" panose="020B0400000000000000" pitchFamily="34" charset="-128"/>
              <a:cs typeface="Arial"/>
              <a:sym typeface="Arial"/>
            </a:endParaRPr>
          </a:p>
        </p:txBody>
      </p:sp>
    </p:spTree>
    <p:extLst>
      <p:ext uri="{BB962C8B-B14F-4D97-AF65-F5344CB8AC3E}">
        <p14:creationId xmlns:p14="http://schemas.microsoft.com/office/powerpoint/2010/main" val="401685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8ABFEBB3-E850-22BA-08F8-BEC04A10D502}"/>
              </a:ext>
            </a:extLst>
          </p:cNvPr>
          <p:cNvSpPr/>
          <p:nvPr/>
        </p:nvSpPr>
        <p:spPr>
          <a:xfrm>
            <a:off x="5888494" y="2891630"/>
            <a:ext cx="1889396" cy="3163331"/>
          </a:xfrm>
          <a:prstGeom prst="roundRect">
            <a:avLst>
              <a:gd name="adj" fmla="val 8802"/>
            </a:avLst>
          </a:prstGeom>
          <a:solidFill>
            <a:srgbClr val="E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ndParaRPr>
          </a:p>
        </p:txBody>
      </p:sp>
      <p:sp>
        <p:nvSpPr>
          <p:cNvPr id="80" name="角丸四角形 79">
            <a:extLst>
              <a:ext uri="{FF2B5EF4-FFF2-40B4-BE49-F238E27FC236}">
                <a16:creationId xmlns:a16="http://schemas.microsoft.com/office/drawing/2014/main" id="{9DE810C5-A838-E025-7E0B-FAD5CFA7C60D}"/>
              </a:ext>
            </a:extLst>
          </p:cNvPr>
          <p:cNvSpPr/>
          <p:nvPr/>
        </p:nvSpPr>
        <p:spPr>
          <a:xfrm>
            <a:off x="3169804" y="2891630"/>
            <a:ext cx="1889396" cy="3163331"/>
          </a:xfrm>
          <a:prstGeom prst="roundRect">
            <a:avLst>
              <a:gd name="adj" fmla="val 8802"/>
            </a:avLst>
          </a:prstGeom>
          <a:solidFill>
            <a:srgbClr val="E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ndParaRPr>
          </a:p>
        </p:txBody>
      </p:sp>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en-US" altLang="ja-JP" dirty="0">
                <a:solidFill>
                  <a:schemeClr val="tx1">
                    <a:lumMod val="75000"/>
                    <a:lumOff val="25000"/>
                  </a:schemeClr>
                </a:solidFill>
              </a:rPr>
              <a:t>VISITS forms </a:t>
            </a:r>
            <a:r>
              <a:rPr kumimoji="1" lang="ja-JP" altLang="en-US">
                <a:solidFill>
                  <a:schemeClr val="tx1">
                    <a:lumMod val="75000"/>
                    <a:lumOff val="25000"/>
                  </a:schemeClr>
                </a:solidFill>
              </a:rPr>
              <a:t>プロジェクト</a:t>
            </a:r>
            <a:r>
              <a:rPr kumimoji="1" lang="ja-JP" altLang="en-US"/>
              <a:t>参加</a:t>
            </a:r>
            <a:r>
              <a:rPr kumimoji="1" lang="ja-JP" altLang="en-US">
                <a:solidFill>
                  <a:schemeClr val="tx1">
                    <a:lumMod val="75000"/>
                    <a:lumOff val="25000"/>
                  </a:schemeClr>
                </a:solidFill>
              </a:rPr>
              <a:t>の流れ</a:t>
            </a:r>
            <a:endParaRPr lang="ja-JP" altLang="en-US"/>
          </a:p>
        </p:txBody>
      </p:sp>
      <p:sp>
        <p:nvSpPr>
          <p:cNvPr id="44" name="テキスト ボックス 43">
            <a:extLst>
              <a:ext uri="{FF2B5EF4-FFF2-40B4-BE49-F238E27FC236}">
                <a16:creationId xmlns:a16="http://schemas.microsoft.com/office/drawing/2014/main" id="{B0B46B64-9B2B-4579-F8D5-FA97B3651DE4}"/>
              </a:ext>
            </a:extLst>
          </p:cNvPr>
          <p:cNvSpPr txBox="1"/>
          <p:nvPr/>
        </p:nvSpPr>
        <p:spPr>
          <a:xfrm>
            <a:off x="3406616" y="3346532"/>
            <a:ext cx="1415772" cy="666529"/>
          </a:xfrm>
          <a:prstGeom prst="rect">
            <a:avLst/>
          </a:prstGeom>
          <a:noFill/>
        </p:spPr>
        <p:txBody>
          <a:bodyPr wrap="square" rtlCol="0">
            <a:spAutoFit/>
          </a:bodyPr>
          <a:lstStyle/>
          <a:p>
            <a:pPr algn="ctr">
              <a:lnSpc>
                <a:spcPct val="120000"/>
              </a:lnSpc>
            </a:pP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回答参加者が</a:t>
            </a:r>
          </a:p>
          <a:p>
            <a:pPr algn="ctr">
              <a:lnSpc>
                <a:spcPct val="120000"/>
              </a:lnSpc>
            </a:pP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質問に回答</a:t>
            </a:r>
          </a:p>
        </p:txBody>
      </p:sp>
      <p:sp>
        <p:nvSpPr>
          <p:cNvPr id="46" name="テキスト ボックス 45">
            <a:extLst>
              <a:ext uri="{FF2B5EF4-FFF2-40B4-BE49-F238E27FC236}">
                <a16:creationId xmlns:a16="http://schemas.microsoft.com/office/drawing/2014/main" id="{B9D8E17B-6FE9-6F6F-06CF-1ABDAF5402B0}"/>
              </a:ext>
            </a:extLst>
          </p:cNvPr>
          <p:cNvSpPr txBox="1"/>
          <p:nvPr/>
        </p:nvSpPr>
        <p:spPr>
          <a:xfrm>
            <a:off x="6091834" y="3346532"/>
            <a:ext cx="1428596" cy="666529"/>
          </a:xfrm>
          <a:prstGeom prst="rect">
            <a:avLst/>
          </a:prstGeom>
          <a:noFill/>
        </p:spPr>
        <p:txBody>
          <a:bodyPr wrap="none" rtlCol="0">
            <a:spAutoFit/>
          </a:bodyPr>
          <a:lstStyle/>
          <a:p>
            <a:pPr algn="ctr">
              <a:lnSpc>
                <a:spcPct val="120000"/>
              </a:lnSpc>
            </a:pP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評価参加者が</a:t>
            </a:r>
          </a:p>
          <a:p>
            <a:pPr algn="ctr">
              <a:lnSpc>
                <a:spcPct val="120000"/>
              </a:lnSpc>
            </a:pP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意見を評価</a:t>
            </a:r>
          </a:p>
        </p:txBody>
      </p:sp>
      <p:sp>
        <p:nvSpPr>
          <p:cNvPr id="47" name="テキスト ボックス 46">
            <a:extLst>
              <a:ext uri="{FF2B5EF4-FFF2-40B4-BE49-F238E27FC236}">
                <a16:creationId xmlns:a16="http://schemas.microsoft.com/office/drawing/2014/main" id="{642EE95F-7A12-72C6-247A-E6547CB310A7}"/>
              </a:ext>
            </a:extLst>
          </p:cNvPr>
          <p:cNvSpPr txBox="1"/>
          <p:nvPr/>
        </p:nvSpPr>
        <p:spPr>
          <a:xfrm>
            <a:off x="8454087" y="3367312"/>
            <a:ext cx="2646878" cy="666529"/>
          </a:xfrm>
          <a:prstGeom prst="rect">
            <a:avLst/>
          </a:prstGeom>
          <a:noFill/>
        </p:spPr>
        <p:txBody>
          <a:bodyPr wrap="none" rtlCol="0">
            <a:spAutoFit/>
          </a:bodyPr>
          <a:lstStyle/>
          <a:p>
            <a:pPr algn="ctr">
              <a:lnSpc>
                <a:spcPct val="120000"/>
              </a:lnSpc>
            </a:pPr>
            <a:r>
              <a:rPr lang="ja-JP" altLang="en-US" sz="1600" b="1">
                <a:solidFill>
                  <a:schemeClr val="tx1">
                    <a:lumMod val="75000"/>
                    <a:lumOff val="25000"/>
                  </a:schemeClr>
                </a:solidFill>
                <a:latin typeface="Yu Gothic" panose="020B0400000000000000" pitchFamily="34" charset="-128"/>
                <a:ea typeface="Yu Gothic" panose="020B0400000000000000" pitchFamily="34" charset="-128"/>
              </a:rPr>
              <a:t>スコアの高い意見を中心に</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600" b="1">
                <a:solidFill>
                  <a:schemeClr val="tx1">
                    <a:lumMod val="75000"/>
                    <a:lumOff val="25000"/>
                  </a:schemeClr>
                </a:solidFill>
                <a:latin typeface="Yu Gothic" panose="020B0400000000000000" pitchFamily="34" charset="-128"/>
                <a:ea typeface="Yu Gothic" panose="020B0400000000000000" pitchFamily="34" charset="-128"/>
              </a:rPr>
              <a:t>会議・意見交換を運営</a:t>
            </a:r>
          </a:p>
        </p:txBody>
      </p:sp>
      <p:pic>
        <p:nvPicPr>
          <p:cNvPr id="52" name="図 51">
            <a:extLst>
              <a:ext uri="{FF2B5EF4-FFF2-40B4-BE49-F238E27FC236}">
                <a16:creationId xmlns:a16="http://schemas.microsoft.com/office/drawing/2014/main" id="{B573C5EF-3E14-902D-9F56-BC95D08B8E01}"/>
              </a:ext>
            </a:extLst>
          </p:cNvPr>
          <p:cNvPicPr>
            <a:picLocks noChangeAspect="1"/>
          </p:cNvPicPr>
          <p:nvPr/>
        </p:nvPicPr>
        <p:blipFill>
          <a:blip r:embed="rId3"/>
          <a:stretch>
            <a:fillRect/>
          </a:stretch>
        </p:blipFill>
        <p:spPr>
          <a:xfrm>
            <a:off x="6403669" y="4512020"/>
            <a:ext cx="859046" cy="613604"/>
          </a:xfrm>
          <a:prstGeom prst="rect">
            <a:avLst/>
          </a:prstGeom>
        </p:spPr>
      </p:pic>
      <p:pic>
        <p:nvPicPr>
          <p:cNvPr id="64" name="図 63" descr="アイコン&#10;&#10;自動的に生成された説明">
            <a:extLst>
              <a:ext uri="{FF2B5EF4-FFF2-40B4-BE49-F238E27FC236}">
                <a16:creationId xmlns:a16="http://schemas.microsoft.com/office/drawing/2014/main" id="{75F5B3CA-C129-F20B-2324-84D6E7597C7F}"/>
              </a:ext>
            </a:extLst>
          </p:cNvPr>
          <p:cNvPicPr>
            <a:picLocks noChangeAspect="1"/>
          </p:cNvPicPr>
          <p:nvPr/>
        </p:nvPicPr>
        <p:blipFill>
          <a:blip r:embed="rId4"/>
          <a:stretch>
            <a:fillRect/>
          </a:stretch>
        </p:blipFill>
        <p:spPr>
          <a:xfrm>
            <a:off x="3518337" y="4389208"/>
            <a:ext cx="866258" cy="866258"/>
          </a:xfrm>
          <a:prstGeom prst="rect">
            <a:avLst/>
          </a:prstGeom>
        </p:spPr>
      </p:pic>
      <p:pic>
        <p:nvPicPr>
          <p:cNvPr id="65" name="図 64">
            <a:extLst>
              <a:ext uri="{FF2B5EF4-FFF2-40B4-BE49-F238E27FC236}">
                <a16:creationId xmlns:a16="http://schemas.microsoft.com/office/drawing/2014/main" id="{3725F5EB-BA8D-36E2-F530-EC4248A2ABC2}"/>
              </a:ext>
            </a:extLst>
          </p:cNvPr>
          <p:cNvPicPr>
            <a:picLocks noChangeAspect="1"/>
          </p:cNvPicPr>
          <p:nvPr/>
        </p:nvPicPr>
        <p:blipFill>
          <a:blip r:embed="rId5"/>
          <a:stretch>
            <a:fillRect/>
          </a:stretch>
        </p:blipFill>
        <p:spPr>
          <a:xfrm>
            <a:off x="4150952" y="5026448"/>
            <a:ext cx="497878" cy="572560"/>
          </a:xfrm>
          <a:prstGeom prst="rect">
            <a:avLst/>
          </a:prstGeom>
        </p:spPr>
      </p:pic>
      <p:grpSp>
        <p:nvGrpSpPr>
          <p:cNvPr id="66" name="グループ化 65">
            <a:extLst>
              <a:ext uri="{FF2B5EF4-FFF2-40B4-BE49-F238E27FC236}">
                <a16:creationId xmlns:a16="http://schemas.microsoft.com/office/drawing/2014/main" id="{58952DBD-7E73-9DDE-11A0-FE34774C8201}"/>
              </a:ext>
            </a:extLst>
          </p:cNvPr>
          <p:cNvGrpSpPr/>
          <p:nvPr/>
        </p:nvGrpSpPr>
        <p:grpSpPr>
          <a:xfrm>
            <a:off x="6023947" y="4281608"/>
            <a:ext cx="648000" cy="576000"/>
            <a:chOff x="6462311" y="4530408"/>
            <a:chExt cx="551154" cy="497367"/>
          </a:xfrm>
        </p:grpSpPr>
        <p:pic>
          <p:nvPicPr>
            <p:cNvPr id="67" name="図 66" descr="アイコン&#10;&#10;自動的に生成された説明">
              <a:extLst>
                <a:ext uri="{FF2B5EF4-FFF2-40B4-BE49-F238E27FC236}">
                  <a16:creationId xmlns:a16="http://schemas.microsoft.com/office/drawing/2014/main" id="{69387353-187A-5D7A-4FB7-A7C5A0A75E9B}"/>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68" name="図 67">
              <a:extLst>
                <a:ext uri="{FF2B5EF4-FFF2-40B4-BE49-F238E27FC236}">
                  <a16:creationId xmlns:a16="http://schemas.microsoft.com/office/drawing/2014/main" id="{A56083ED-8181-3F72-C69C-D6B1B26C39AC}"/>
                </a:ext>
              </a:extLst>
            </p:cNvPr>
            <p:cNvPicPr>
              <a:picLocks noChangeAspect="1"/>
            </p:cNvPicPr>
            <p:nvPr/>
          </p:nvPicPr>
          <p:blipFill>
            <a:blip r:embed="rId5"/>
            <a:stretch>
              <a:fillRect/>
            </a:stretch>
          </p:blipFill>
          <p:spPr>
            <a:xfrm>
              <a:off x="6462311" y="4785242"/>
              <a:ext cx="210899" cy="242533"/>
            </a:xfrm>
            <a:prstGeom prst="rect">
              <a:avLst/>
            </a:prstGeom>
          </p:spPr>
        </p:pic>
      </p:grpSp>
      <p:grpSp>
        <p:nvGrpSpPr>
          <p:cNvPr id="69" name="グループ化 68">
            <a:extLst>
              <a:ext uri="{FF2B5EF4-FFF2-40B4-BE49-F238E27FC236}">
                <a16:creationId xmlns:a16="http://schemas.microsoft.com/office/drawing/2014/main" id="{D9C1C9A2-D69D-7CA8-E184-8B2C2EC1E0D3}"/>
              </a:ext>
            </a:extLst>
          </p:cNvPr>
          <p:cNvGrpSpPr/>
          <p:nvPr/>
        </p:nvGrpSpPr>
        <p:grpSpPr>
          <a:xfrm>
            <a:off x="7081069" y="4281608"/>
            <a:ext cx="648000" cy="576000"/>
            <a:chOff x="6462311" y="4530408"/>
            <a:chExt cx="551154" cy="497367"/>
          </a:xfrm>
        </p:grpSpPr>
        <p:pic>
          <p:nvPicPr>
            <p:cNvPr id="70" name="図 69" descr="アイコン&#10;&#10;自動的に生成された説明">
              <a:extLst>
                <a:ext uri="{FF2B5EF4-FFF2-40B4-BE49-F238E27FC236}">
                  <a16:creationId xmlns:a16="http://schemas.microsoft.com/office/drawing/2014/main" id="{00153C81-3EDF-DBC2-FE2B-8FF6F7B8A385}"/>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71" name="図 70">
              <a:extLst>
                <a:ext uri="{FF2B5EF4-FFF2-40B4-BE49-F238E27FC236}">
                  <a16:creationId xmlns:a16="http://schemas.microsoft.com/office/drawing/2014/main" id="{DB7CD668-D140-534F-5081-0658F1BB811C}"/>
                </a:ext>
              </a:extLst>
            </p:cNvPr>
            <p:cNvPicPr>
              <a:picLocks noChangeAspect="1"/>
            </p:cNvPicPr>
            <p:nvPr/>
          </p:nvPicPr>
          <p:blipFill>
            <a:blip r:embed="rId5"/>
            <a:stretch>
              <a:fillRect/>
            </a:stretch>
          </p:blipFill>
          <p:spPr>
            <a:xfrm>
              <a:off x="6462311" y="4785242"/>
              <a:ext cx="210899" cy="242533"/>
            </a:xfrm>
            <a:prstGeom prst="rect">
              <a:avLst/>
            </a:prstGeom>
          </p:spPr>
        </p:pic>
      </p:grpSp>
      <p:grpSp>
        <p:nvGrpSpPr>
          <p:cNvPr id="72" name="グループ化 71">
            <a:extLst>
              <a:ext uri="{FF2B5EF4-FFF2-40B4-BE49-F238E27FC236}">
                <a16:creationId xmlns:a16="http://schemas.microsoft.com/office/drawing/2014/main" id="{ECBA08C9-4682-3E0F-E17B-B68D56DFD4B0}"/>
              </a:ext>
            </a:extLst>
          </p:cNvPr>
          <p:cNvGrpSpPr/>
          <p:nvPr/>
        </p:nvGrpSpPr>
        <p:grpSpPr>
          <a:xfrm>
            <a:off x="6490621" y="5022602"/>
            <a:ext cx="648000" cy="576000"/>
            <a:chOff x="6462311" y="4530408"/>
            <a:chExt cx="551154" cy="497367"/>
          </a:xfrm>
        </p:grpSpPr>
        <p:pic>
          <p:nvPicPr>
            <p:cNvPr id="73" name="図 72" descr="アイコン&#10;&#10;自動的に生成された説明">
              <a:extLst>
                <a:ext uri="{FF2B5EF4-FFF2-40B4-BE49-F238E27FC236}">
                  <a16:creationId xmlns:a16="http://schemas.microsoft.com/office/drawing/2014/main" id="{6CB9CD29-CA3A-351F-8A29-51D0F9DCBE2E}"/>
                </a:ext>
              </a:extLst>
            </p:cNvPr>
            <p:cNvPicPr>
              <a:picLocks noChangeAspect="1"/>
            </p:cNvPicPr>
            <p:nvPr/>
          </p:nvPicPr>
          <p:blipFill>
            <a:blip r:embed="rId4"/>
            <a:stretch>
              <a:fillRect/>
            </a:stretch>
          </p:blipFill>
          <p:spPr>
            <a:xfrm>
              <a:off x="6529760" y="4530408"/>
              <a:ext cx="483705" cy="483705"/>
            </a:xfrm>
            <a:prstGeom prst="rect">
              <a:avLst/>
            </a:prstGeom>
          </p:spPr>
        </p:pic>
        <p:pic>
          <p:nvPicPr>
            <p:cNvPr id="74" name="図 73">
              <a:extLst>
                <a:ext uri="{FF2B5EF4-FFF2-40B4-BE49-F238E27FC236}">
                  <a16:creationId xmlns:a16="http://schemas.microsoft.com/office/drawing/2014/main" id="{56533829-0F78-FBEC-973B-1B8A30C4C426}"/>
                </a:ext>
              </a:extLst>
            </p:cNvPr>
            <p:cNvPicPr>
              <a:picLocks noChangeAspect="1"/>
            </p:cNvPicPr>
            <p:nvPr/>
          </p:nvPicPr>
          <p:blipFill>
            <a:blip r:embed="rId5"/>
            <a:stretch>
              <a:fillRect/>
            </a:stretch>
          </p:blipFill>
          <p:spPr>
            <a:xfrm>
              <a:off x="6462311" y="4785242"/>
              <a:ext cx="210899" cy="242533"/>
            </a:xfrm>
            <a:prstGeom prst="rect">
              <a:avLst/>
            </a:prstGeom>
          </p:spPr>
        </p:pic>
      </p:gr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a:t>
            </a:r>
            <a:r>
              <a:rPr lang="ja-JP" altLang="en-US" dirty="0"/>
              <a:t>の流れ</a:t>
            </a:r>
          </a:p>
        </p:txBody>
      </p:sp>
      <p:sp>
        <p:nvSpPr>
          <p:cNvPr id="42" name="下矢印 41">
            <a:extLst>
              <a:ext uri="{FF2B5EF4-FFF2-40B4-BE49-F238E27FC236}">
                <a16:creationId xmlns:a16="http://schemas.microsoft.com/office/drawing/2014/main" id="{0E135DE8-AB91-2B23-BB3E-170B335D087E}"/>
              </a:ext>
            </a:extLst>
          </p:cNvPr>
          <p:cNvSpPr/>
          <p:nvPr/>
        </p:nvSpPr>
        <p:spPr>
          <a:xfrm rot="16200000">
            <a:off x="2406864" y="4461221"/>
            <a:ext cx="811606" cy="257148"/>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grpSp>
        <p:nvGrpSpPr>
          <p:cNvPr id="11" name="グループ化 10">
            <a:extLst>
              <a:ext uri="{FF2B5EF4-FFF2-40B4-BE49-F238E27FC236}">
                <a16:creationId xmlns:a16="http://schemas.microsoft.com/office/drawing/2014/main" id="{3DF8C99D-41C9-62FE-787E-9B86D6CC1E5B}"/>
              </a:ext>
            </a:extLst>
          </p:cNvPr>
          <p:cNvGrpSpPr/>
          <p:nvPr/>
        </p:nvGrpSpPr>
        <p:grpSpPr>
          <a:xfrm>
            <a:off x="869491" y="4439904"/>
            <a:ext cx="1303707" cy="1162579"/>
            <a:chOff x="3024506" y="3422724"/>
            <a:chExt cx="1303707" cy="1162579"/>
          </a:xfrm>
        </p:grpSpPr>
        <p:sp>
          <p:nvSpPr>
            <p:cNvPr id="4" name="円/楕円 3">
              <a:extLst>
                <a:ext uri="{FF2B5EF4-FFF2-40B4-BE49-F238E27FC236}">
                  <a16:creationId xmlns:a16="http://schemas.microsoft.com/office/drawing/2014/main" id="{D269527A-63ED-0320-58BD-F8A5D7FF2203}"/>
                </a:ext>
              </a:extLst>
            </p:cNvPr>
            <p:cNvSpPr/>
            <p:nvPr/>
          </p:nvSpPr>
          <p:spPr>
            <a:xfrm>
              <a:off x="3500213" y="3422724"/>
              <a:ext cx="828000" cy="828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7" name="直線コネクタ 6">
              <a:extLst>
                <a:ext uri="{FF2B5EF4-FFF2-40B4-BE49-F238E27FC236}">
                  <a16:creationId xmlns:a16="http://schemas.microsoft.com/office/drawing/2014/main" id="{99FC304E-1A73-8274-B705-3856EA4E05DE}"/>
                </a:ext>
              </a:extLst>
            </p:cNvPr>
            <p:cNvCxnSpPr/>
            <p:nvPr/>
          </p:nvCxnSpPr>
          <p:spPr>
            <a:xfrm>
              <a:off x="3908022" y="3494072"/>
              <a:ext cx="0" cy="359302"/>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DA01CEAF-A975-6855-C6CC-A1B017DBDF5F}"/>
                </a:ext>
              </a:extLst>
            </p:cNvPr>
            <p:cNvCxnSpPr>
              <a:cxnSpLocks/>
            </p:cNvCxnSpPr>
            <p:nvPr/>
          </p:nvCxnSpPr>
          <p:spPr>
            <a:xfrm rot="5400000">
              <a:off x="4060422" y="3646472"/>
              <a:ext cx="0" cy="359302"/>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9E3B1BBE-6FEC-C99C-1308-A4F5881B3123}"/>
                </a:ext>
              </a:extLst>
            </p:cNvPr>
            <p:cNvSpPr/>
            <p:nvPr/>
          </p:nvSpPr>
          <p:spPr>
            <a:xfrm>
              <a:off x="3024506" y="4012288"/>
              <a:ext cx="756000" cy="573015"/>
            </a:xfrm>
            <a:prstGeom prst="rect">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B2C051D0-D504-60C3-4153-C6697E826FDC}"/>
                </a:ext>
              </a:extLst>
            </p:cNvPr>
            <p:cNvSpPr/>
            <p:nvPr/>
          </p:nvSpPr>
          <p:spPr>
            <a:xfrm flipV="1">
              <a:off x="3038299" y="4008666"/>
              <a:ext cx="720000" cy="322138"/>
            </a:xfrm>
            <a:prstGeom prst="triangle">
              <a:avLst>
                <a:gd name="adj" fmla="val 53747"/>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B33FF7EF-01BA-A6B9-0F9C-CCF2FE422AAF}"/>
              </a:ext>
            </a:extLst>
          </p:cNvPr>
          <p:cNvSpPr txBox="1"/>
          <p:nvPr/>
        </p:nvSpPr>
        <p:spPr>
          <a:xfrm>
            <a:off x="285021" y="3194747"/>
            <a:ext cx="2615491" cy="961995"/>
          </a:xfrm>
          <a:prstGeom prst="rect">
            <a:avLst/>
          </a:prstGeom>
          <a:noFill/>
        </p:spPr>
        <p:txBody>
          <a:bodyPr wrap="square" rtlCol="0">
            <a:spAutoFit/>
          </a:bodyPr>
          <a:lstStyle/>
          <a:p>
            <a:pPr algn="ctr">
              <a:lnSpc>
                <a:spcPct val="120000"/>
              </a:lnSpc>
            </a:pPr>
            <a:r>
              <a:rPr kumimoji="1" lang="ja-JP" altLang="en-US" sz="1600" b="1">
                <a:solidFill>
                  <a:schemeClr val="tx1">
                    <a:lumMod val="75000"/>
                    <a:lumOff val="25000"/>
                  </a:schemeClr>
                </a:solidFill>
                <a:latin typeface="Yu Gothic" panose="020B0400000000000000" pitchFamily="34" charset="-128"/>
                <a:ea typeface="Yu Gothic" panose="020B0400000000000000" pitchFamily="34" charset="-128"/>
              </a:rPr>
              <a:t>会議オーナーの</a:t>
            </a:r>
            <a:endParaRPr kumimoji="1"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600" b="1">
                <a:solidFill>
                  <a:schemeClr val="tx1">
                    <a:lumMod val="75000"/>
                    <a:lumOff val="25000"/>
                  </a:schemeClr>
                </a:solidFill>
                <a:latin typeface="Yu Gothic" panose="020B0400000000000000" pitchFamily="34" charset="-128"/>
                <a:ea typeface="Yu Gothic" panose="020B0400000000000000" pitchFamily="34" charset="-128"/>
              </a:rPr>
              <a:t>案内にもとづいて</a:t>
            </a:r>
            <a:endParaRPr kumimoji="1"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600" b="1">
                <a:solidFill>
                  <a:schemeClr val="tx1">
                    <a:lumMod val="75000"/>
                    <a:lumOff val="25000"/>
                  </a:schemeClr>
                </a:solidFill>
                <a:latin typeface="Yu Gothic" panose="020B0400000000000000" pitchFamily="34" charset="-128"/>
                <a:ea typeface="Yu Gothic" panose="020B0400000000000000" pitchFamily="34" charset="-128"/>
              </a:rPr>
              <a:t>参加登録</a:t>
            </a:r>
          </a:p>
        </p:txBody>
      </p:sp>
      <p:sp>
        <p:nvSpPr>
          <p:cNvPr id="33" name="下矢印 32">
            <a:extLst>
              <a:ext uri="{FF2B5EF4-FFF2-40B4-BE49-F238E27FC236}">
                <a16:creationId xmlns:a16="http://schemas.microsoft.com/office/drawing/2014/main" id="{98705AEC-E500-4A7F-2C83-ECC8E2C4EFDD}"/>
              </a:ext>
            </a:extLst>
          </p:cNvPr>
          <p:cNvSpPr/>
          <p:nvPr/>
        </p:nvSpPr>
        <p:spPr>
          <a:xfrm rot="16200000">
            <a:off x="7729197" y="4461221"/>
            <a:ext cx="811606" cy="257148"/>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 name="フッター プレースホルダー 4">
            <a:extLst>
              <a:ext uri="{FF2B5EF4-FFF2-40B4-BE49-F238E27FC236}">
                <a16:creationId xmlns:a16="http://schemas.microsoft.com/office/drawing/2014/main" id="{4310853F-52B7-5473-0F49-BA3A6793576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9" name="下矢印 8">
            <a:extLst>
              <a:ext uri="{FF2B5EF4-FFF2-40B4-BE49-F238E27FC236}">
                <a16:creationId xmlns:a16="http://schemas.microsoft.com/office/drawing/2014/main" id="{92D519A2-431D-4482-52A5-29C8F4A82D0E}"/>
              </a:ext>
            </a:extLst>
          </p:cNvPr>
          <p:cNvSpPr/>
          <p:nvPr/>
        </p:nvSpPr>
        <p:spPr>
          <a:xfrm rot="16200000">
            <a:off x="5125554" y="4461221"/>
            <a:ext cx="811606" cy="257148"/>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pic>
        <p:nvPicPr>
          <p:cNvPr id="13" name="図 12">
            <a:extLst>
              <a:ext uri="{FF2B5EF4-FFF2-40B4-BE49-F238E27FC236}">
                <a16:creationId xmlns:a16="http://schemas.microsoft.com/office/drawing/2014/main" id="{CA236C2D-0572-6139-730B-442919D3A975}"/>
              </a:ext>
            </a:extLst>
          </p:cNvPr>
          <p:cNvPicPr>
            <a:picLocks noChangeAspect="1"/>
          </p:cNvPicPr>
          <p:nvPr/>
        </p:nvPicPr>
        <p:blipFill>
          <a:blip r:embed="rId6"/>
          <a:stretch>
            <a:fillRect/>
          </a:stretch>
        </p:blipFill>
        <p:spPr>
          <a:xfrm>
            <a:off x="8537981" y="4061005"/>
            <a:ext cx="2570840" cy="1944333"/>
          </a:xfrm>
          <a:prstGeom prst="rect">
            <a:avLst/>
          </a:prstGeom>
        </p:spPr>
      </p:pic>
      <p:sp>
        <p:nvSpPr>
          <p:cNvPr id="35" name="タイトル 1">
            <a:extLst>
              <a:ext uri="{FF2B5EF4-FFF2-40B4-BE49-F238E27FC236}">
                <a16:creationId xmlns:a16="http://schemas.microsoft.com/office/drawing/2014/main" id="{AC6735FD-8121-AF5C-E21A-9FD485040BB6}"/>
              </a:ext>
            </a:extLst>
          </p:cNvPr>
          <p:cNvSpPr txBox="1">
            <a:spLocks/>
          </p:cNvSpPr>
          <p:nvPr/>
        </p:nvSpPr>
        <p:spPr>
          <a:xfrm>
            <a:off x="1134988" y="1558578"/>
            <a:ext cx="4422121" cy="983346"/>
          </a:xfrm>
          <a:prstGeom prst="rect">
            <a:avLst/>
          </a:prstGeom>
          <a:noFill/>
          <a:ln>
            <a:noFill/>
          </a:ln>
        </p:spPr>
        <p:txBody>
          <a:bodyPr spcFirstLastPara="1" vert="horz" wrap="square" lIns="0" tIns="0" rIns="0" bIns="0" rtlCol="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1800" b="1" i="0" u="none" strike="noStrike" cap="none">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kumimoji="1" lang="en-US" altLang="ja-JP" sz="2000" dirty="0">
                <a:solidFill>
                  <a:srgbClr val="416BCF"/>
                </a:solidFill>
              </a:rPr>
              <a:t>【</a:t>
            </a:r>
            <a:r>
              <a:rPr kumimoji="1" lang="ja-JP" altLang="en-US" sz="2000" dirty="0">
                <a:solidFill>
                  <a:srgbClr val="416BCF"/>
                </a:solidFill>
              </a:rPr>
              <a:t>前半：インタビューセッション</a:t>
            </a:r>
            <a:r>
              <a:rPr kumimoji="1" lang="en-US" altLang="ja-JP" sz="2000" dirty="0">
                <a:solidFill>
                  <a:srgbClr val="416BCF"/>
                </a:solidFill>
              </a:rPr>
              <a:t>】</a:t>
            </a:r>
          </a:p>
          <a:p>
            <a:pPr algn="ctr"/>
            <a:endParaRPr kumimoji="1" lang="en-US" altLang="ja-JP" sz="1400" dirty="0"/>
          </a:p>
          <a:p>
            <a:pPr algn="ctr"/>
            <a:r>
              <a:rPr kumimoji="1" lang="ja-JP" altLang="en-US" sz="1600" dirty="0"/>
              <a:t>質問に対して回答いただくパート</a:t>
            </a:r>
            <a:endParaRPr kumimoji="1" lang="en-US" altLang="ja-JP" sz="1600" dirty="0"/>
          </a:p>
          <a:p>
            <a:pPr algn="ctr"/>
            <a:endParaRPr kumimoji="1" lang="en-US" altLang="ja-JP" sz="700" dirty="0"/>
          </a:p>
          <a:p>
            <a:pPr algn="ctr"/>
            <a:r>
              <a:rPr lang="ja-JP" altLang="en-US" sz="1200">
                <a:solidFill>
                  <a:schemeClr val="bg1">
                    <a:lumMod val="65000"/>
                  </a:schemeClr>
                </a:solidFill>
              </a:rPr>
              <a:t>（事務局の案内に沿って回答へご参加ください）</a:t>
            </a:r>
            <a:endParaRPr lang="ja-JP" altLang="en-US" sz="1200" dirty="0">
              <a:solidFill>
                <a:schemeClr val="bg1">
                  <a:lumMod val="65000"/>
                </a:schemeClr>
              </a:solidFill>
            </a:endParaRPr>
          </a:p>
        </p:txBody>
      </p:sp>
      <p:sp>
        <p:nvSpPr>
          <p:cNvPr id="14" name="タイトル 1">
            <a:extLst>
              <a:ext uri="{FF2B5EF4-FFF2-40B4-BE49-F238E27FC236}">
                <a16:creationId xmlns:a16="http://schemas.microsoft.com/office/drawing/2014/main" id="{3E262799-A82B-A56E-2F44-4C36890F4581}"/>
              </a:ext>
            </a:extLst>
          </p:cNvPr>
          <p:cNvSpPr txBox="1">
            <a:spLocks/>
          </p:cNvSpPr>
          <p:nvPr/>
        </p:nvSpPr>
        <p:spPr>
          <a:xfrm>
            <a:off x="6626560" y="1572428"/>
            <a:ext cx="4422121" cy="955646"/>
          </a:xfrm>
          <a:prstGeom prst="rect">
            <a:avLst/>
          </a:prstGeom>
          <a:noFill/>
          <a:ln>
            <a:noFill/>
          </a:ln>
        </p:spPr>
        <p:txBody>
          <a:bodyPr spcFirstLastPara="1" vert="horz" wrap="square" lIns="0" tIns="0" rIns="0" bIns="0" rtlCol="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Montserrat"/>
              <a:buNone/>
              <a:defRPr sz="1800" b="1" i="0" u="none" strike="noStrike" cap="none">
                <a:solidFill>
                  <a:schemeClr val="tx1">
                    <a:lumMod val="75000"/>
                    <a:lumOff val="25000"/>
                  </a:schemeClr>
                </a:solidFill>
                <a:latin typeface="Yu Gothic" panose="020B0400000000000000" pitchFamily="34" charset="-128"/>
                <a:ea typeface="Yu Gothic" panose="020B0400000000000000" pitchFamily="34" charset="-128"/>
                <a:cs typeface="Yu Gothic" panose="020B0400000000000000" pitchFamily="34" charset="-128"/>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kumimoji="1" lang="en-US" altLang="ja-JP" sz="2000" dirty="0">
                <a:solidFill>
                  <a:srgbClr val="416BCF"/>
                </a:solidFill>
              </a:rPr>
              <a:t>【</a:t>
            </a:r>
            <a:r>
              <a:rPr kumimoji="1" lang="ja-JP" altLang="en-US" sz="2000">
                <a:solidFill>
                  <a:srgbClr val="416BCF"/>
                </a:solidFill>
              </a:rPr>
              <a:t>後半：レビューセッション</a:t>
            </a:r>
            <a:r>
              <a:rPr kumimoji="1" lang="en-US" altLang="ja-JP" sz="2000" dirty="0">
                <a:solidFill>
                  <a:srgbClr val="416BCF"/>
                </a:solidFill>
              </a:rPr>
              <a:t>】</a:t>
            </a:r>
          </a:p>
          <a:p>
            <a:pPr algn="ctr"/>
            <a:endParaRPr kumimoji="1" lang="en-US" altLang="ja-JP" sz="1400" dirty="0"/>
          </a:p>
          <a:p>
            <a:pPr algn="ctr"/>
            <a:r>
              <a:rPr kumimoji="1" lang="ja-JP" altLang="en-US" sz="1600"/>
              <a:t>前半で出た意見を匿名で評価するパート</a:t>
            </a:r>
            <a:endParaRPr kumimoji="1" lang="en-US" altLang="ja-JP" sz="1600" dirty="0"/>
          </a:p>
          <a:p>
            <a:pPr algn="ctr"/>
            <a:endParaRPr kumimoji="1" lang="en-US" altLang="ja-JP" sz="700" dirty="0"/>
          </a:p>
          <a:p>
            <a:pPr algn="ctr"/>
            <a:r>
              <a:rPr lang="ja-JP" altLang="en-US" sz="1200">
                <a:solidFill>
                  <a:schemeClr val="bg1">
                    <a:lumMod val="65000"/>
                  </a:schemeClr>
                </a:solidFill>
              </a:rPr>
              <a:t>（インタビューセッションが終わると自動で開始されます）</a:t>
            </a:r>
            <a:endParaRPr lang="ja-JP" altLang="en-US" sz="1200" dirty="0">
              <a:solidFill>
                <a:schemeClr val="bg1">
                  <a:lumMod val="65000"/>
                </a:schemeClr>
              </a:solidFill>
            </a:endParaRPr>
          </a:p>
        </p:txBody>
      </p:sp>
      <p:sp>
        <p:nvSpPr>
          <p:cNvPr id="15" name="四角形吹き出し 14">
            <a:extLst>
              <a:ext uri="{FF2B5EF4-FFF2-40B4-BE49-F238E27FC236}">
                <a16:creationId xmlns:a16="http://schemas.microsoft.com/office/drawing/2014/main" id="{1181EA9B-1F15-68D4-D8E9-D399109FB850}"/>
              </a:ext>
            </a:extLst>
          </p:cNvPr>
          <p:cNvSpPr/>
          <p:nvPr/>
        </p:nvSpPr>
        <p:spPr>
          <a:xfrm>
            <a:off x="843886" y="1394058"/>
            <a:ext cx="5004323" cy="1259456"/>
          </a:xfrm>
          <a:prstGeom prst="wedgeRectCallout">
            <a:avLst>
              <a:gd name="adj1" fmla="val -492"/>
              <a:gd name="adj2" fmla="val 6661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吹き出し 15">
            <a:extLst>
              <a:ext uri="{FF2B5EF4-FFF2-40B4-BE49-F238E27FC236}">
                <a16:creationId xmlns:a16="http://schemas.microsoft.com/office/drawing/2014/main" id="{DEE5B83B-6A05-52A5-37CB-FF23B54BFFF4}"/>
              </a:ext>
            </a:extLst>
          </p:cNvPr>
          <p:cNvSpPr/>
          <p:nvPr/>
        </p:nvSpPr>
        <p:spPr>
          <a:xfrm>
            <a:off x="6335458" y="1394058"/>
            <a:ext cx="5004323" cy="1259456"/>
          </a:xfrm>
          <a:prstGeom prst="wedgeRectCallout">
            <a:avLst>
              <a:gd name="adj1" fmla="val -36692"/>
              <a:gd name="adj2" fmla="val 65925"/>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103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B57E1-D37C-A564-1386-82938BA23FE5}"/>
              </a:ext>
            </a:extLst>
          </p:cNvPr>
          <p:cNvSpPr>
            <a:spLocks noGrp="1"/>
          </p:cNvSpPr>
          <p:nvPr>
            <p:ph type="title"/>
          </p:nvPr>
        </p:nvSpPr>
        <p:spPr>
          <a:xfrm>
            <a:off x="285021" y="647853"/>
            <a:ext cx="10515600" cy="249299"/>
          </a:xfrm>
        </p:spPr>
        <p:txBody>
          <a:bodyPr/>
          <a:lstStyle/>
          <a:p>
            <a:r>
              <a:rPr kumimoji="1" lang="ja-JP" altLang="en-US">
                <a:solidFill>
                  <a:schemeClr val="tx1">
                    <a:lumMod val="75000"/>
                    <a:lumOff val="25000"/>
                  </a:schemeClr>
                </a:solidFill>
              </a:rPr>
              <a:t>事務局の方へのご案内ページ</a:t>
            </a:r>
            <a:r>
              <a:rPr kumimoji="1" lang="ja-JP" altLang="en-US"/>
              <a:t>　</a:t>
            </a:r>
            <a:r>
              <a:rPr kumimoji="1" lang="ja-JP" altLang="en-US">
                <a:solidFill>
                  <a:srgbClr val="C00000"/>
                </a:solidFill>
              </a:rPr>
              <a:t>★参加者へ提示する前にこのページは削除してください★</a:t>
            </a:r>
            <a:endParaRPr lang="ja-JP" altLang="en-US" dirty="0">
              <a:solidFill>
                <a:srgbClr val="C00000"/>
              </a:solidFill>
            </a:endParaRPr>
          </a:p>
        </p:txBody>
      </p:sp>
      <p:sp>
        <p:nvSpPr>
          <p:cNvPr id="84" name="テキスト プレースホルダー 2">
            <a:extLst>
              <a:ext uri="{FF2B5EF4-FFF2-40B4-BE49-F238E27FC236}">
                <a16:creationId xmlns:a16="http://schemas.microsoft.com/office/drawing/2014/main" id="{4A7EF712-F0E8-2EE7-6004-5C92C69DAC1E}"/>
              </a:ext>
            </a:extLst>
          </p:cNvPr>
          <p:cNvSpPr>
            <a:spLocks noGrp="1"/>
          </p:cNvSpPr>
          <p:nvPr>
            <p:ph type="body" idx="1"/>
          </p:nvPr>
        </p:nvSpPr>
        <p:spPr/>
        <p:txBody>
          <a:bodyPr/>
          <a:lstStyle/>
          <a:p>
            <a:r>
              <a:rPr lang="en-US" altLang="ja-JP" dirty="0"/>
              <a:t>VISITS forms </a:t>
            </a:r>
            <a:r>
              <a:rPr lang="ja-JP" altLang="en-US"/>
              <a:t>ご利用の流れ</a:t>
            </a:r>
            <a:endParaRPr lang="ja-JP" altLang="en-US" dirty="0"/>
          </a:p>
        </p:txBody>
      </p:sp>
      <p:sp>
        <p:nvSpPr>
          <p:cNvPr id="57" name="フッター プレースホルダー 4">
            <a:extLst>
              <a:ext uri="{FF2B5EF4-FFF2-40B4-BE49-F238E27FC236}">
                <a16:creationId xmlns:a16="http://schemas.microsoft.com/office/drawing/2014/main" id="{DC4631C1-EF2B-D274-3D91-C2F1DB384946}"/>
              </a:ext>
            </a:extLst>
          </p:cNvPr>
          <p:cNvSpPr>
            <a:spLocks noGrp="1"/>
          </p:cNvSpPr>
          <p:nvPr>
            <p:ph type="ftr" idx="14"/>
          </p:nvPr>
        </p:nvSpPr>
        <p:spPr>
          <a:xfrm>
            <a:off x="7959725" y="6445250"/>
            <a:ext cx="4114800" cy="365125"/>
          </a:xfrm>
        </p:spPr>
        <p:txBody>
          <a:bodyPr/>
          <a:lstStyle>
            <a:lvl1pPr algn="r">
              <a:defRPr sz="1000">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800" b="0" i="0" u="none" strike="noStrike" kern="0" cap="none" spc="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 VISITS Technologies  All rights reserved.</a:t>
            </a:r>
            <a:endParaRPr kumimoji="0" lang="ja-JP" altLang="en-US" sz="800" b="0"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sp>
        <p:nvSpPr>
          <p:cNvPr id="33" name="正方形/長方形 32">
            <a:extLst>
              <a:ext uri="{FF2B5EF4-FFF2-40B4-BE49-F238E27FC236}">
                <a16:creationId xmlns:a16="http://schemas.microsoft.com/office/drawing/2014/main" id="{AB7F4556-4965-0E4A-2BC8-31D65113047C}"/>
              </a:ext>
            </a:extLst>
          </p:cNvPr>
          <p:cNvSpPr/>
          <p:nvPr/>
        </p:nvSpPr>
        <p:spPr>
          <a:xfrm>
            <a:off x="787925" y="1370945"/>
            <a:ext cx="10728571" cy="17101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lumMod val="75000"/>
                    <a:lumOff val="25000"/>
                  </a:schemeClr>
                </a:solidFill>
              </a:rPr>
              <a:t>【</a:t>
            </a:r>
            <a:r>
              <a:rPr kumimoji="1" lang="ja-JP" altLang="en-US" sz="1600" b="1">
                <a:solidFill>
                  <a:schemeClr val="tx1">
                    <a:lumMod val="75000"/>
                    <a:lumOff val="25000"/>
                  </a:schemeClr>
                </a:solidFill>
              </a:rPr>
              <a:t>事務局の方へのご案内</a:t>
            </a:r>
            <a:r>
              <a:rPr kumimoji="1" lang="en-US" altLang="ja-JP" sz="1600" b="1" dirty="0">
                <a:solidFill>
                  <a:schemeClr val="tx1">
                    <a:lumMod val="75000"/>
                    <a:lumOff val="25000"/>
                  </a:schemeClr>
                </a:solidFill>
              </a:rPr>
              <a:t>】</a:t>
            </a:r>
          </a:p>
          <a:p>
            <a:endParaRPr kumimoji="1" lang="en-US" altLang="ja-JP" sz="1050" b="1" dirty="0">
              <a:solidFill>
                <a:schemeClr val="tx1">
                  <a:lumMod val="75000"/>
                  <a:lumOff val="25000"/>
                </a:schemeClr>
              </a:solidFill>
            </a:endParaRPr>
          </a:p>
          <a:p>
            <a:r>
              <a:rPr kumimoji="1" lang="en-US" altLang="ja-JP" sz="1600" b="1" dirty="0">
                <a:solidFill>
                  <a:schemeClr val="tx1">
                    <a:lumMod val="75000"/>
                    <a:lumOff val="25000"/>
                  </a:schemeClr>
                </a:solidFill>
              </a:rPr>
              <a:t> </a:t>
            </a:r>
            <a:r>
              <a:rPr kumimoji="1" lang="ja-JP" altLang="en-US" sz="1600" b="1">
                <a:solidFill>
                  <a:schemeClr val="tx1">
                    <a:lumMod val="75000"/>
                    <a:lumOff val="25000"/>
                  </a:schemeClr>
                </a:solidFill>
              </a:rPr>
              <a:t>・</a:t>
            </a:r>
            <a:r>
              <a:rPr kumimoji="1" lang="ja-JP" altLang="en-US" sz="1600" b="1" u="sng">
                <a:solidFill>
                  <a:srgbClr val="416BCF"/>
                </a:solidFill>
              </a:rPr>
              <a:t>この後の４ページは、貴社での実施方法に応じてどれか</a:t>
            </a:r>
            <a:r>
              <a:rPr kumimoji="1" lang="ja-JP" altLang="en-US" sz="1600" b="1" u="sng">
                <a:solidFill>
                  <a:srgbClr val="C00000"/>
                </a:solidFill>
              </a:rPr>
              <a:t>１枚</a:t>
            </a:r>
            <a:r>
              <a:rPr kumimoji="1" lang="ja-JP" altLang="en-US" sz="1600" b="1" u="sng">
                <a:solidFill>
                  <a:srgbClr val="416BCF"/>
                </a:solidFill>
              </a:rPr>
              <a:t>を利用</a:t>
            </a:r>
            <a:r>
              <a:rPr kumimoji="1" lang="ja-JP" altLang="en-US" sz="1600" b="1">
                <a:solidFill>
                  <a:schemeClr val="tx1">
                    <a:lumMod val="75000"/>
                    <a:lumOff val="25000"/>
                  </a:schemeClr>
                </a:solidFill>
              </a:rPr>
              <a:t>いただきます。</a:t>
            </a:r>
            <a:endParaRPr kumimoji="1" lang="en-US" altLang="ja-JP" sz="1600" b="1" dirty="0">
              <a:solidFill>
                <a:schemeClr val="tx1">
                  <a:lumMod val="75000"/>
                  <a:lumOff val="25000"/>
                </a:schemeClr>
              </a:solidFill>
            </a:endParaRPr>
          </a:p>
          <a:p>
            <a:r>
              <a:rPr kumimoji="1" lang="en-US" altLang="ja-JP" sz="1600" b="1" dirty="0">
                <a:solidFill>
                  <a:schemeClr val="tx1">
                    <a:lumMod val="75000"/>
                    <a:lumOff val="25000"/>
                  </a:schemeClr>
                </a:solidFill>
              </a:rPr>
              <a:t> </a:t>
            </a:r>
            <a:r>
              <a:rPr kumimoji="1" lang="ja-JP" altLang="en-US" sz="1600" b="1">
                <a:solidFill>
                  <a:schemeClr val="tx1">
                    <a:lumMod val="75000"/>
                    <a:lumOff val="25000"/>
                  </a:schemeClr>
                </a:solidFill>
              </a:rPr>
              <a:t>　以下のパターン分けに応じてどのページを残すか確認した上で、不要となる他の３枚は削除してください。</a:t>
            </a:r>
            <a:endParaRPr kumimoji="1" lang="en-US" altLang="ja-JP" sz="1600" b="1" dirty="0">
              <a:solidFill>
                <a:schemeClr val="tx1">
                  <a:lumMod val="75000"/>
                  <a:lumOff val="25000"/>
                </a:schemeClr>
              </a:solidFill>
            </a:endParaRPr>
          </a:p>
          <a:p>
            <a:endParaRPr kumimoji="1" lang="en-US" altLang="ja-JP" sz="800" b="1" dirty="0">
              <a:solidFill>
                <a:schemeClr val="tx1">
                  <a:lumMod val="75000"/>
                  <a:lumOff val="25000"/>
                </a:schemeClr>
              </a:solidFill>
            </a:endParaRPr>
          </a:p>
          <a:p>
            <a:r>
              <a:rPr kumimoji="1" lang="en-US" altLang="ja-JP" sz="1600" b="1" dirty="0">
                <a:solidFill>
                  <a:schemeClr val="tx1">
                    <a:lumMod val="75000"/>
                    <a:lumOff val="25000"/>
                  </a:schemeClr>
                </a:solidFill>
              </a:rPr>
              <a:t> </a:t>
            </a:r>
            <a:r>
              <a:rPr kumimoji="1" lang="ja-JP" altLang="en-US" sz="1600" b="1">
                <a:solidFill>
                  <a:schemeClr val="tx1">
                    <a:lumMod val="75000"/>
                    <a:lumOff val="25000"/>
                  </a:schemeClr>
                </a:solidFill>
              </a:rPr>
              <a:t>・参加者の皆さまへ配信いただく前に、</a:t>
            </a:r>
            <a:r>
              <a:rPr kumimoji="1" lang="ja-JP" altLang="en-US" sz="1600" b="1" u="sng">
                <a:solidFill>
                  <a:srgbClr val="416BCF"/>
                </a:solidFill>
              </a:rPr>
              <a:t>このページは削除</a:t>
            </a:r>
            <a:r>
              <a:rPr kumimoji="1" lang="ja-JP" altLang="en-US" sz="1600" b="1">
                <a:solidFill>
                  <a:schemeClr val="tx1">
                    <a:lumMod val="75000"/>
                    <a:lumOff val="25000"/>
                  </a:schemeClr>
                </a:solidFill>
              </a:rPr>
              <a:t>してください。</a:t>
            </a:r>
            <a:endParaRPr kumimoji="1" lang="en-US" altLang="ja-JP" sz="1600" b="1" dirty="0">
              <a:solidFill>
                <a:schemeClr val="tx1">
                  <a:lumMod val="75000"/>
                  <a:lumOff val="25000"/>
                </a:schemeClr>
              </a:solidFill>
            </a:endParaRPr>
          </a:p>
        </p:txBody>
      </p:sp>
      <p:sp>
        <p:nvSpPr>
          <p:cNvPr id="5" name="角丸四角形 4">
            <a:extLst>
              <a:ext uri="{FF2B5EF4-FFF2-40B4-BE49-F238E27FC236}">
                <a16:creationId xmlns:a16="http://schemas.microsoft.com/office/drawing/2014/main" id="{2E73F1F2-FF45-61C2-5B41-191D4F6CF082}"/>
              </a:ext>
            </a:extLst>
          </p:cNvPr>
          <p:cNvSpPr/>
          <p:nvPr/>
        </p:nvSpPr>
        <p:spPr>
          <a:xfrm>
            <a:off x="787926" y="3432365"/>
            <a:ext cx="4896182" cy="2610089"/>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8" name="テキスト プレースホルダー 2">
            <a:extLst>
              <a:ext uri="{FF2B5EF4-FFF2-40B4-BE49-F238E27FC236}">
                <a16:creationId xmlns:a16="http://schemas.microsoft.com/office/drawing/2014/main" id="{551BCB9A-2F4B-62AB-5570-24E5858DF089}"/>
              </a:ext>
            </a:extLst>
          </p:cNvPr>
          <p:cNvSpPr txBox="1">
            <a:spLocks/>
          </p:cNvSpPr>
          <p:nvPr/>
        </p:nvSpPr>
        <p:spPr>
          <a:xfrm>
            <a:off x="763212" y="4634986"/>
            <a:ext cx="1856420" cy="20484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参加登録方法は</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37" name="角丸四角形 36">
            <a:extLst>
              <a:ext uri="{FF2B5EF4-FFF2-40B4-BE49-F238E27FC236}">
                <a16:creationId xmlns:a16="http://schemas.microsoft.com/office/drawing/2014/main" id="{843395AF-B90E-B3B6-4806-A51928066CE1}"/>
              </a:ext>
            </a:extLst>
          </p:cNvPr>
          <p:cNvSpPr/>
          <p:nvPr/>
        </p:nvSpPr>
        <p:spPr>
          <a:xfrm>
            <a:off x="2546359" y="3593911"/>
            <a:ext cx="2964752"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10" name="テキスト プレースホルダー 2">
            <a:extLst>
              <a:ext uri="{FF2B5EF4-FFF2-40B4-BE49-F238E27FC236}">
                <a16:creationId xmlns:a16="http://schemas.microsoft.com/office/drawing/2014/main" id="{0C808DF1-1621-6E3A-33F2-ECBD5CBEA5B9}"/>
              </a:ext>
            </a:extLst>
          </p:cNvPr>
          <p:cNvSpPr txBox="1">
            <a:spLocks/>
          </p:cNvSpPr>
          <p:nvPr/>
        </p:nvSpPr>
        <p:spPr>
          <a:xfrm>
            <a:off x="2520776" y="3968963"/>
            <a:ext cx="2990335" cy="23942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参加用</a:t>
            </a:r>
            <a:r>
              <a:rPr kumimoji="1" lang="en-US" altLang="ja-JP" sz="1600" b="1" dirty="0">
                <a:solidFill>
                  <a:srgbClr val="416BCF"/>
                </a:solidFill>
                <a:latin typeface="Yu Gothic" panose="020B0400000000000000" pitchFamily="34" charset="-128"/>
                <a:ea typeface="Yu Gothic" panose="020B0400000000000000" pitchFamily="34" charset="-128"/>
              </a:rPr>
              <a:t>URL</a:t>
            </a:r>
            <a:r>
              <a:rPr kumimoji="1" lang="ja-JP" altLang="en-US" sz="1600" b="1">
                <a:solidFill>
                  <a:srgbClr val="416BCF"/>
                </a:solidFill>
                <a:latin typeface="Yu Gothic" panose="020B0400000000000000" pitchFamily="34" charset="-128"/>
                <a:ea typeface="Yu Gothic" panose="020B0400000000000000" pitchFamily="34" charset="-128"/>
              </a:rPr>
              <a:t>を案内して</a:t>
            </a:r>
            <a:endParaRPr kumimoji="1" lang="en-US" altLang="ja-JP" sz="1600" b="1" dirty="0">
              <a:solidFill>
                <a:srgbClr val="416BCF"/>
              </a:solidFill>
              <a:latin typeface="Yu Gothic" panose="020B0400000000000000" pitchFamily="34" charset="-128"/>
              <a:ea typeface="Yu Gothic" panose="020B0400000000000000" pitchFamily="34"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参加者自身で登録してもらう</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
        <p:nvSpPr>
          <p:cNvPr id="38" name="角丸四角形 37">
            <a:extLst>
              <a:ext uri="{FF2B5EF4-FFF2-40B4-BE49-F238E27FC236}">
                <a16:creationId xmlns:a16="http://schemas.microsoft.com/office/drawing/2014/main" id="{62188323-13AD-CB7B-F1BA-8250E62FFA36}"/>
              </a:ext>
            </a:extLst>
          </p:cNvPr>
          <p:cNvSpPr/>
          <p:nvPr/>
        </p:nvSpPr>
        <p:spPr>
          <a:xfrm>
            <a:off x="2546359" y="4891372"/>
            <a:ext cx="2964752" cy="989532"/>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39" name="テキスト プレースホルダー 2">
            <a:extLst>
              <a:ext uri="{FF2B5EF4-FFF2-40B4-BE49-F238E27FC236}">
                <a16:creationId xmlns:a16="http://schemas.microsoft.com/office/drawing/2014/main" id="{F86134A5-B8A4-9617-1938-73517C477D74}"/>
              </a:ext>
            </a:extLst>
          </p:cNvPr>
          <p:cNvSpPr txBox="1">
            <a:spLocks/>
          </p:cNvSpPr>
          <p:nvPr/>
        </p:nvSpPr>
        <p:spPr>
          <a:xfrm>
            <a:off x="2520776" y="5266424"/>
            <a:ext cx="2990335" cy="23942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事務局側で参加者を登録する</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
        <p:nvSpPr>
          <p:cNvPr id="46" name="角丸四角形 45">
            <a:extLst>
              <a:ext uri="{FF2B5EF4-FFF2-40B4-BE49-F238E27FC236}">
                <a16:creationId xmlns:a16="http://schemas.microsoft.com/office/drawing/2014/main" id="{871CF3E1-B869-3541-5070-1582218F2CFC}"/>
              </a:ext>
            </a:extLst>
          </p:cNvPr>
          <p:cNvSpPr/>
          <p:nvPr/>
        </p:nvSpPr>
        <p:spPr>
          <a:xfrm>
            <a:off x="6053316" y="3432365"/>
            <a:ext cx="2052716" cy="125325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47" name="テキスト プレースホルダー 2">
            <a:extLst>
              <a:ext uri="{FF2B5EF4-FFF2-40B4-BE49-F238E27FC236}">
                <a16:creationId xmlns:a16="http://schemas.microsoft.com/office/drawing/2014/main" id="{D6BB00A3-2129-3876-1AE3-2CE47399836D}"/>
              </a:ext>
            </a:extLst>
          </p:cNvPr>
          <p:cNvSpPr txBox="1">
            <a:spLocks/>
          </p:cNvSpPr>
          <p:nvPr/>
        </p:nvSpPr>
        <p:spPr>
          <a:xfrm>
            <a:off x="5891262" y="4003545"/>
            <a:ext cx="1139728" cy="20484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結果を</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55" name="下矢印 54">
            <a:extLst>
              <a:ext uri="{FF2B5EF4-FFF2-40B4-BE49-F238E27FC236}">
                <a16:creationId xmlns:a16="http://schemas.microsoft.com/office/drawing/2014/main" id="{17AE2396-2213-ED85-6FC1-1EE4D8D5389B}"/>
              </a:ext>
            </a:extLst>
          </p:cNvPr>
          <p:cNvSpPr/>
          <p:nvPr/>
        </p:nvSpPr>
        <p:spPr>
          <a:xfrm rot="16200000">
            <a:off x="5462909" y="3978385"/>
            <a:ext cx="811606" cy="196777"/>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56" name="下矢印 55">
            <a:extLst>
              <a:ext uri="{FF2B5EF4-FFF2-40B4-BE49-F238E27FC236}">
                <a16:creationId xmlns:a16="http://schemas.microsoft.com/office/drawing/2014/main" id="{75DCFC5A-1151-B1EE-0F91-AC0C5F22567D}"/>
              </a:ext>
            </a:extLst>
          </p:cNvPr>
          <p:cNvSpPr/>
          <p:nvPr/>
        </p:nvSpPr>
        <p:spPr>
          <a:xfrm rot="16200000">
            <a:off x="5462912" y="5322607"/>
            <a:ext cx="811606" cy="196777"/>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0" name="下矢印 59">
            <a:extLst>
              <a:ext uri="{FF2B5EF4-FFF2-40B4-BE49-F238E27FC236}">
                <a16:creationId xmlns:a16="http://schemas.microsoft.com/office/drawing/2014/main" id="{B37125C8-F2BD-A0EC-1D63-D0F495D71EE0}"/>
              </a:ext>
            </a:extLst>
          </p:cNvPr>
          <p:cNvSpPr/>
          <p:nvPr/>
        </p:nvSpPr>
        <p:spPr>
          <a:xfrm rot="16200000">
            <a:off x="7977427" y="4326783"/>
            <a:ext cx="573668" cy="14400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1" name="下矢印 60">
            <a:extLst>
              <a:ext uri="{FF2B5EF4-FFF2-40B4-BE49-F238E27FC236}">
                <a16:creationId xmlns:a16="http://schemas.microsoft.com/office/drawing/2014/main" id="{E0A53F72-C797-647F-5729-26575013BA6E}"/>
              </a:ext>
            </a:extLst>
          </p:cNvPr>
          <p:cNvSpPr/>
          <p:nvPr/>
        </p:nvSpPr>
        <p:spPr>
          <a:xfrm rot="16200000">
            <a:off x="7977427" y="3647198"/>
            <a:ext cx="573668" cy="14400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2" name="下矢印 61">
            <a:extLst>
              <a:ext uri="{FF2B5EF4-FFF2-40B4-BE49-F238E27FC236}">
                <a16:creationId xmlns:a16="http://schemas.microsoft.com/office/drawing/2014/main" id="{A1B1482E-6F52-7428-CDCA-A60769B6F2C8}"/>
              </a:ext>
            </a:extLst>
          </p:cNvPr>
          <p:cNvSpPr/>
          <p:nvPr/>
        </p:nvSpPr>
        <p:spPr>
          <a:xfrm rot="16200000">
            <a:off x="7977427" y="5006368"/>
            <a:ext cx="573668" cy="14400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3" name="下矢印 62">
            <a:extLst>
              <a:ext uri="{FF2B5EF4-FFF2-40B4-BE49-F238E27FC236}">
                <a16:creationId xmlns:a16="http://schemas.microsoft.com/office/drawing/2014/main" id="{ED7CA334-B829-79F3-578A-C816B9E1C2DD}"/>
              </a:ext>
            </a:extLst>
          </p:cNvPr>
          <p:cNvSpPr/>
          <p:nvPr/>
        </p:nvSpPr>
        <p:spPr>
          <a:xfrm rot="16200000">
            <a:off x="7977427" y="5682314"/>
            <a:ext cx="573668" cy="144000"/>
          </a:xfrm>
          <a:prstGeom prst="downArrow">
            <a:avLst>
              <a:gd name="adj1" fmla="val 100000"/>
              <a:gd name="adj2" fmla="val 149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4" name="テキスト プレースホルダー 2">
            <a:extLst>
              <a:ext uri="{FF2B5EF4-FFF2-40B4-BE49-F238E27FC236}">
                <a16:creationId xmlns:a16="http://schemas.microsoft.com/office/drawing/2014/main" id="{53C41819-7FDD-915E-FD85-BABD0CAFDA2B}"/>
              </a:ext>
            </a:extLst>
          </p:cNvPr>
          <p:cNvSpPr txBox="1">
            <a:spLocks/>
          </p:cNvSpPr>
          <p:nvPr/>
        </p:nvSpPr>
        <p:spPr>
          <a:xfrm>
            <a:off x="8387330" y="3525998"/>
            <a:ext cx="3600696" cy="423884"/>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１ページ後の</a:t>
            </a:r>
            <a:r>
              <a:rPr kumimoji="1" lang="ja-JP" altLang="en-US" sz="1800" b="1">
                <a:solidFill>
                  <a:srgbClr val="416BCF"/>
                </a:solidFill>
                <a:latin typeface="Yu Gothic" panose="020B0400000000000000" pitchFamily="34" charset="-128"/>
                <a:ea typeface="Yu Gothic" panose="020B0400000000000000" pitchFamily="34" charset="-128"/>
              </a:rPr>
              <a:t>パターン</a:t>
            </a:r>
            <a:r>
              <a:rPr kumimoji="1" lang="en-US" altLang="ja-JP" sz="1800" b="1" dirty="0">
                <a:solidFill>
                  <a:srgbClr val="416BCF"/>
                </a:solidFill>
                <a:latin typeface="Yu Gothic" panose="020B0400000000000000" pitchFamily="34" charset="-128"/>
                <a:ea typeface="Yu Gothic" panose="020B0400000000000000" pitchFamily="34" charset="-128"/>
              </a:rPr>
              <a:t>1</a:t>
            </a:r>
            <a:r>
              <a:rPr kumimoji="1" lang="ja-JP" altLang="en-US" sz="1600" b="1">
                <a:solidFill>
                  <a:srgbClr val="416BCF"/>
                </a:solidFill>
                <a:latin typeface="Yu Gothic" panose="020B0400000000000000" pitchFamily="34" charset="-128"/>
                <a:ea typeface="Yu Gothic" panose="020B0400000000000000" pitchFamily="34" charset="-128"/>
              </a:rPr>
              <a:t>を利用</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65" name="テキスト プレースホルダー 2">
            <a:extLst>
              <a:ext uri="{FF2B5EF4-FFF2-40B4-BE49-F238E27FC236}">
                <a16:creationId xmlns:a16="http://schemas.microsoft.com/office/drawing/2014/main" id="{6894D198-7148-9CDB-1E3C-D3069692D582}"/>
              </a:ext>
            </a:extLst>
          </p:cNvPr>
          <p:cNvSpPr txBox="1">
            <a:spLocks/>
          </p:cNvSpPr>
          <p:nvPr/>
        </p:nvSpPr>
        <p:spPr>
          <a:xfrm>
            <a:off x="8387330" y="4186841"/>
            <a:ext cx="3600696" cy="423884"/>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２ページ後の</a:t>
            </a:r>
            <a:r>
              <a:rPr kumimoji="1" lang="ja-JP" altLang="en-US" sz="1800" b="1">
                <a:solidFill>
                  <a:srgbClr val="416BCF"/>
                </a:solidFill>
                <a:latin typeface="Yu Gothic" panose="020B0400000000000000" pitchFamily="34" charset="-128"/>
                <a:ea typeface="Yu Gothic" panose="020B0400000000000000" pitchFamily="34" charset="-128"/>
              </a:rPr>
              <a:t>パターン</a:t>
            </a:r>
            <a:r>
              <a:rPr kumimoji="1" lang="en-US" altLang="ja-JP" sz="1800" b="1" dirty="0">
                <a:solidFill>
                  <a:srgbClr val="416BCF"/>
                </a:solidFill>
                <a:latin typeface="Yu Gothic" panose="020B0400000000000000" pitchFamily="34" charset="-128"/>
                <a:ea typeface="Yu Gothic" panose="020B0400000000000000" pitchFamily="34" charset="-128"/>
              </a:rPr>
              <a:t>2</a:t>
            </a:r>
            <a:r>
              <a:rPr kumimoji="1" lang="ja-JP" altLang="en-US" sz="1600" b="1">
                <a:solidFill>
                  <a:srgbClr val="416BCF"/>
                </a:solidFill>
                <a:latin typeface="Yu Gothic" panose="020B0400000000000000" pitchFamily="34" charset="-128"/>
                <a:ea typeface="Yu Gothic" panose="020B0400000000000000" pitchFamily="34" charset="-128"/>
              </a:rPr>
              <a:t>を利用</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66" name="テキスト プレースホルダー 2">
            <a:extLst>
              <a:ext uri="{FF2B5EF4-FFF2-40B4-BE49-F238E27FC236}">
                <a16:creationId xmlns:a16="http://schemas.microsoft.com/office/drawing/2014/main" id="{9D93EB82-4D4B-7AE9-B3B0-114A095DB9C5}"/>
              </a:ext>
            </a:extLst>
          </p:cNvPr>
          <p:cNvSpPr txBox="1">
            <a:spLocks/>
          </p:cNvSpPr>
          <p:nvPr/>
        </p:nvSpPr>
        <p:spPr>
          <a:xfrm>
            <a:off x="8387330" y="4866425"/>
            <a:ext cx="3600696" cy="423884"/>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３ページ後の</a:t>
            </a:r>
            <a:r>
              <a:rPr kumimoji="1" lang="ja-JP" altLang="en-US" sz="1800" b="1">
                <a:solidFill>
                  <a:srgbClr val="416BCF"/>
                </a:solidFill>
                <a:latin typeface="Yu Gothic" panose="020B0400000000000000" pitchFamily="34" charset="-128"/>
                <a:ea typeface="Yu Gothic" panose="020B0400000000000000" pitchFamily="34" charset="-128"/>
              </a:rPr>
              <a:t>パターン</a:t>
            </a:r>
            <a:r>
              <a:rPr kumimoji="1" lang="en-US" altLang="ja-JP" sz="1800" b="1" dirty="0">
                <a:solidFill>
                  <a:srgbClr val="416BCF"/>
                </a:solidFill>
                <a:latin typeface="Yu Gothic" panose="020B0400000000000000" pitchFamily="34" charset="-128"/>
                <a:ea typeface="Yu Gothic" panose="020B0400000000000000" pitchFamily="34" charset="-128"/>
              </a:rPr>
              <a:t>3</a:t>
            </a:r>
            <a:r>
              <a:rPr kumimoji="1" lang="ja-JP" altLang="en-US" sz="1600" b="1">
                <a:solidFill>
                  <a:srgbClr val="416BCF"/>
                </a:solidFill>
                <a:latin typeface="Yu Gothic" panose="020B0400000000000000" pitchFamily="34" charset="-128"/>
                <a:ea typeface="Yu Gothic" panose="020B0400000000000000" pitchFamily="34" charset="-128"/>
              </a:rPr>
              <a:t>を利用</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67" name="テキスト プレースホルダー 2">
            <a:extLst>
              <a:ext uri="{FF2B5EF4-FFF2-40B4-BE49-F238E27FC236}">
                <a16:creationId xmlns:a16="http://schemas.microsoft.com/office/drawing/2014/main" id="{6172BD5C-7402-D7E2-4C80-3F74FDCB451A}"/>
              </a:ext>
            </a:extLst>
          </p:cNvPr>
          <p:cNvSpPr txBox="1">
            <a:spLocks/>
          </p:cNvSpPr>
          <p:nvPr/>
        </p:nvSpPr>
        <p:spPr>
          <a:xfrm>
            <a:off x="8387330" y="5547454"/>
            <a:ext cx="3600696" cy="423884"/>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４ページ後の</a:t>
            </a:r>
            <a:r>
              <a:rPr kumimoji="1" lang="ja-JP" altLang="en-US" sz="1800" b="1">
                <a:solidFill>
                  <a:srgbClr val="416BCF"/>
                </a:solidFill>
                <a:latin typeface="Yu Gothic" panose="020B0400000000000000" pitchFamily="34" charset="-128"/>
                <a:ea typeface="Yu Gothic" panose="020B0400000000000000" pitchFamily="34" charset="-128"/>
              </a:rPr>
              <a:t>パターン</a:t>
            </a:r>
            <a:r>
              <a:rPr kumimoji="1" lang="en-US" altLang="ja-JP" sz="1800" b="1" dirty="0">
                <a:solidFill>
                  <a:srgbClr val="416BCF"/>
                </a:solidFill>
                <a:latin typeface="Yu Gothic" panose="020B0400000000000000" pitchFamily="34" charset="-128"/>
                <a:ea typeface="Yu Gothic" panose="020B0400000000000000" pitchFamily="34" charset="-128"/>
              </a:rPr>
              <a:t>4</a:t>
            </a:r>
            <a:r>
              <a:rPr kumimoji="1" lang="ja-JP" altLang="en-US" sz="1600" b="1">
                <a:solidFill>
                  <a:srgbClr val="416BCF"/>
                </a:solidFill>
                <a:latin typeface="Yu Gothic" panose="020B0400000000000000" pitchFamily="34" charset="-128"/>
                <a:ea typeface="Yu Gothic" panose="020B0400000000000000" pitchFamily="34" charset="-128"/>
              </a:rPr>
              <a:t>を利用</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68" name="角丸四角形 67">
            <a:extLst>
              <a:ext uri="{FF2B5EF4-FFF2-40B4-BE49-F238E27FC236}">
                <a16:creationId xmlns:a16="http://schemas.microsoft.com/office/drawing/2014/main" id="{D00130FB-A5F3-6FE6-6F50-52EFDF061470}"/>
              </a:ext>
            </a:extLst>
          </p:cNvPr>
          <p:cNvSpPr/>
          <p:nvPr/>
        </p:nvSpPr>
        <p:spPr>
          <a:xfrm>
            <a:off x="6867178" y="3502635"/>
            <a:ext cx="1139729" cy="504000"/>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0" name="角丸四角形 69">
            <a:extLst>
              <a:ext uri="{FF2B5EF4-FFF2-40B4-BE49-F238E27FC236}">
                <a16:creationId xmlns:a16="http://schemas.microsoft.com/office/drawing/2014/main" id="{E20A39DE-FED8-70A8-2579-AD3A2FA29489}"/>
              </a:ext>
            </a:extLst>
          </p:cNvPr>
          <p:cNvSpPr/>
          <p:nvPr/>
        </p:nvSpPr>
        <p:spPr>
          <a:xfrm>
            <a:off x="6867178" y="4103196"/>
            <a:ext cx="1139729" cy="504000"/>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1" name="テキスト プレースホルダー 2">
            <a:extLst>
              <a:ext uri="{FF2B5EF4-FFF2-40B4-BE49-F238E27FC236}">
                <a16:creationId xmlns:a16="http://schemas.microsoft.com/office/drawing/2014/main" id="{ABC00F5C-3B9B-E770-3657-321737C20742}"/>
              </a:ext>
            </a:extLst>
          </p:cNvPr>
          <p:cNvSpPr txBox="1">
            <a:spLocks/>
          </p:cNvSpPr>
          <p:nvPr/>
        </p:nvSpPr>
        <p:spPr>
          <a:xfrm>
            <a:off x="6744655" y="4183572"/>
            <a:ext cx="1384773" cy="34123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開示しない</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
        <p:nvSpPr>
          <p:cNvPr id="73" name="テキスト プレースホルダー 2">
            <a:extLst>
              <a:ext uri="{FF2B5EF4-FFF2-40B4-BE49-F238E27FC236}">
                <a16:creationId xmlns:a16="http://schemas.microsoft.com/office/drawing/2014/main" id="{22997408-31B1-02D5-30BF-A52D5E7C8320}"/>
              </a:ext>
            </a:extLst>
          </p:cNvPr>
          <p:cNvSpPr txBox="1">
            <a:spLocks/>
          </p:cNvSpPr>
          <p:nvPr/>
        </p:nvSpPr>
        <p:spPr>
          <a:xfrm>
            <a:off x="6744655" y="3578253"/>
            <a:ext cx="1384773" cy="34123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開示する</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
        <p:nvSpPr>
          <p:cNvPr id="74" name="角丸四角形 73">
            <a:extLst>
              <a:ext uri="{FF2B5EF4-FFF2-40B4-BE49-F238E27FC236}">
                <a16:creationId xmlns:a16="http://schemas.microsoft.com/office/drawing/2014/main" id="{69B5EB54-AD0C-314D-45C0-0F68E4CDF7DD}"/>
              </a:ext>
            </a:extLst>
          </p:cNvPr>
          <p:cNvSpPr/>
          <p:nvPr/>
        </p:nvSpPr>
        <p:spPr>
          <a:xfrm>
            <a:off x="6053316" y="4793990"/>
            <a:ext cx="2052716" cy="1253252"/>
          </a:xfrm>
          <a:prstGeom prst="roundRect">
            <a:avLst>
              <a:gd name="adj" fmla="val 0"/>
            </a:avLst>
          </a:prstGeom>
          <a:solidFill>
            <a:srgbClr val="E8F0FF"/>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5" name="テキスト プレースホルダー 2">
            <a:extLst>
              <a:ext uri="{FF2B5EF4-FFF2-40B4-BE49-F238E27FC236}">
                <a16:creationId xmlns:a16="http://schemas.microsoft.com/office/drawing/2014/main" id="{F5E9F53F-3630-712F-9865-A07A788779D1}"/>
              </a:ext>
            </a:extLst>
          </p:cNvPr>
          <p:cNvSpPr txBox="1">
            <a:spLocks/>
          </p:cNvSpPr>
          <p:nvPr/>
        </p:nvSpPr>
        <p:spPr>
          <a:xfrm>
            <a:off x="5891262" y="5365170"/>
            <a:ext cx="1139728" cy="20484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結果を</a:t>
            </a:r>
            <a:endParaRPr kumimoji="0" lang="en-US" altLang="ja-JP" sz="1600" b="1" i="0" u="none" strike="noStrike" kern="0" cap="none" spc="0" normalizeH="0" baseline="0" noProof="0" dirty="0">
              <a:ln>
                <a:noFill/>
              </a:ln>
              <a:solidFill>
                <a:srgbClr val="416BCF"/>
              </a:solidFill>
              <a:effectLst/>
              <a:uLnTx/>
              <a:uFillTx/>
              <a:latin typeface="Yu Gothic" panose="020B0400000000000000" pitchFamily="34" charset="-128"/>
              <a:ea typeface="Yu Gothic" panose="020B0400000000000000" pitchFamily="34" charset="-128"/>
              <a:cs typeface="Arial"/>
              <a:sym typeface="Arial"/>
            </a:endParaRPr>
          </a:p>
        </p:txBody>
      </p:sp>
      <p:sp>
        <p:nvSpPr>
          <p:cNvPr id="76" name="角丸四角形 75">
            <a:extLst>
              <a:ext uri="{FF2B5EF4-FFF2-40B4-BE49-F238E27FC236}">
                <a16:creationId xmlns:a16="http://schemas.microsoft.com/office/drawing/2014/main" id="{7DFAB478-2CE1-ACAE-9992-27C3EDD0C328}"/>
              </a:ext>
            </a:extLst>
          </p:cNvPr>
          <p:cNvSpPr/>
          <p:nvPr/>
        </p:nvSpPr>
        <p:spPr>
          <a:xfrm>
            <a:off x="6867178" y="4864260"/>
            <a:ext cx="1139729" cy="504000"/>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7" name="角丸四角形 76">
            <a:extLst>
              <a:ext uri="{FF2B5EF4-FFF2-40B4-BE49-F238E27FC236}">
                <a16:creationId xmlns:a16="http://schemas.microsoft.com/office/drawing/2014/main" id="{745F0C93-78DF-1D3D-6FD9-519D40A8BE41}"/>
              </a:ext>
            </a:extLst>
          </p:cNvPr>
          <p:cNvSpPr/>
          <p:nvPr/>
        </p:nvSpPr>
        <p:spPr>
          <a:xfrm>
            <a:off x="6867178" y="5464821"/>
            <a:ext cx="1139729" cy="504000"/>
          </a:xfrm>
          <a:prstGeom prst="roundRect">
            <a:avLst>
              <a:gd name="adj" fmla="val 0"/>
            </a:avLst>
          </a:prstGeom>
          <a:solidFill>
            <a:schemeClr val="bg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1" i="0" u="none" strike="noStrike" kern="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sym typeface="Arial"/>
            </a:endParaRPr>
          </a:p>
        </p:txBody>
      </p:sp>
      <p:sp>
        <p:nvSpPr>
          <p:cNvPr id="78" name="テキスト プレースホルダー 2">
            <a:extLst>
              <a:ext uri="{FF2B5EF4-FFF2-40B4-BE49-F238E27FC236}">
                <a16:creationId xmlns:a16="http://schemas.microsoft.com/office/drawing/2014/main" id="{B43A7F7B-3467-DB7E-06F6-8FDD3DA3CD86}"/>
              </a:ext>
            </a:extLst>
          </p:cNvPr>
          <p:cNvSpPr txBox="1">
            <a:spLocks/>
          </p:cNvSpPr>
          <p:nvPr/>
        </p:nvSpPr>
        <p:spPr>
          <a:xfrm>
            <a:off x="6744655" y="5545197"/>
            <a:ext cx="1384773" cy="34123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開示しない</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
        <p:nvSpPr>
          <p:cNvPr id="79" name="テキスト プレースホルダー 2">
            <a:extLst>
              <a:ext uri="{FF2B5EF4-FFF2-40B4-BE49-F238E27FC236}">
                <a16:creationId xmlns:a16="http://schemas.microsoft.com/office/drawing/2014/main" id="{89D17EB8-AB95-0B39-B9EB-4420C3199EEF}"/>
              </a:ext>
            </a:extLst>
          </p:cNvPr>
          <p:cNvSpPr txBox="1">
            <a:spLocks/>
          </p:cNvSpPr>
          <p:nvPr/>
        </p:nvSpPr>
        <p:spPr>
          <a:xfrm>
            <a:off x="6744655" y="4939878"/>
            <a:ext cx="1384773" cy="34123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rgbClr val="416BCF"/>
                </a:solidFill>
                <a:latin typeface="Yu Gothic" panose="020B0400000000000000" pitchFamily="34" charset="-128"/>
                <a:ea typeface="Yu Gothic" panose="020B0400000000000000" pitchFamily="34" charset="-128"/>
              </a:rPr>
              <a:t>開示する</a:t>
            </a:r>
            <a:endParaRPr kumimoji="1" lang="en-US" altLang="ja-JP" sz="1600" b="1" dirty="0">
              <a:solidFill>
                <a:srgbClr val="416BCF"/>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79269270"/>
      </p:ext>
    </p:extLst>
  </p:cSld>
  <p:clrMapOvr>
    <a:masterClrMapping/>
  </p:clrMapOvr>
</p:sld>
</file>

<file path=ppt/theme/theme1.xml><?xml version="1.0" encoding="utf-8"?>
<a:theme xmlns:a="http://schemas.openxmlformats.org/drawingml/2006/main" name="Office テーマ">
  <a:themeElements>
    <a:clrScheme name="マーキー">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マーキー">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マーキー">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85647</TotalTime>
  <Words>2158</Words>
  <Application>Microsoft Macintosh PowerPoint</Application>
  <PresentationFormat>ワイド画面</PresentationFormat>
  <Paragraphs>305</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20</vt:i4>
      </vt:variant>
    </vt:vector>
  </HeadingPairs>
  <TitlesOfParts>
    <vt:vector size="27" baseType="lpstr">
      <vt:lpstr>游ゴシック</vt:lpstr>
      <vt:lpstr>Arial</vt:lpstr>
      <vt:lpstr>游ゴシック</vt:lpstr>
      <vt:lpstr>Montserrat</vt:lpstr>
      <vt:lpstr>Office テーマ</vt:lpstr>
      <vt:lpstr>1_Office テーマ</vt:lpstr>
      <vt:lpstr>2_Office テーマ</vt:lpstr>
      <vt:lpstr>PowerPoint プレゼンテーション</vt:lpstr>
      <vt:lpstr>はじめに</vt:lpstr>
      <vt:lpstr>PowerPoint プレゼンテーション</vt:lpstr>
      <vt:lpstr>PowerPoint プレゼンテーション</vt:lpstr>
      <vt:lpstr>VISITS formsとは</vt:lpstr>
      <vt:lpstr>意見収集からスコアリングまでのプロセス</vt:lpstr>
      <vt:lpstr>PowerPoint プレゼンテーション</vt:lpstr>
      <vt:lpstr>VISITS forms プロジェクト参加の流れ</vt:lpstr>
      <vt:lpstr>事務局の方へのご案内ページ　★参加者へ提示する前にこのページは削除してください★</vt:lpstr>
      <vt:lpstr>VISITS forms プロジェクト参加の流れ</vt:lpstr>
      <vt:lpstr>VISITS forms プロジェクト参加の流れ</vt:lpstr>
      <vt:lpstr>VISITS forms プロジェクト参加の流れ</vt:lpstr>
      <vt:lpstr>VISITS forms プロジェクト参加の流れ</vt:lpstr>
      <vt:lpstr>注意事項</vt:lpstr>
      <vt:lpstr>お問い合わせ先</vt:lpstr>
      <vt:lpstr>PowerPoint プレゼンテーション</vt:lpstr>
      <vt:lpstr>今回の実施目的</vt:lpstr>
      <vt:lpstr>インタビューセッションでの設問内容</vt:lpstr>
      <vt:lpstr>レビューセッションでの評価基準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Kumagai Hayato</dc:creator>
  <cp:lastModifiedBy>Kazutaka Harada</cp:lastModifiedBy>
  <cp:revision>389</cp:revision>
  <dcterms:created xsi:type="dcterms:W3CDTF">2021-03-03T02:47:42Z</dcterms:created>
  <dcterms:modified xsi:type="dcterms:W3CDTF">2023-10-23T02:14:22Z</dcterms:modified>
</cp:coreProperties>
</file>