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2" r:id="rId2"/>
    <p:sldMasterId id="2147483676" r:id="rId3"/>
  </p:sldMasterIdLst>
  <p:notesMasterIdLst>
    <p:notesMasterId r:id="rId24"/>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7" roundtripDataSignature="AMtx7mize9A5be13oTnKLAHEtjldn9CQq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46"/>
  </p:normalViewPr>
  <p:slideViewPr>
    <p:cSldViewPr snapToGrid="0">
      <p:cViewPr varScale="1">
        <p:scale>
          <a:sx n="108" d="100"/>
          <a:sy n="108" d="100"/>
        </p:scale>
        <p:origin x="64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customschemas.google.com/relationships/presentationmetadata" Target="meta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None/>
            </a:pPr>
            <a:fld id="{00000000-1234-1234-1234-123412341234}" type="slidenum">
              <a:rPr lang="ja-JP"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1" name="Google Shape;281;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latin typeface="Arial"/>
              <a:ea typeface="Arial"/>
              <a:cs typeface="Arial"/>
              <a:sym typeface="Arial"/>
            </a:endParaRPr>
          </a:p>
        </p:txBody>
      </p:sp>
      <p:sp>
        <p:nvSpPr>
          <p:cNvPr id="282" name="Google Shape;282;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US" altLang="ja-JP" sz="1400" b="0" i="0" u="none" strike="noStrike" cap="none">
                <a:solidFill>
                  <a:srgbClr val="000000"/>
                </a:solidFill>
                <a:latin typeface="Arial"/>
                <a:ea typeface="Arial"/>
                <a:cs typeface="Arial"/>
                <a:sym typeface="Arial"/>
              </a:rPr>
              <a:t>1</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3"/>
        <p:cNvGrpSpPr/>
        <p:nvPr/>
      </p:nvGrpSpPr>
      <p:grpSpPr>
        <a:xfrm>
          <a:off x="0" y="0"/>
          <a:ext cx="0" cy="0"/>
          <a:chOff x="0" y="0"/>
          <a:chExt cx="0" cy="0"/>
        </a:xfrm>
      </p:grpSpPr>
      <p:sp>
        <p:nvSpPr>
          <p:cNvPr id="464" name="Google Shape;464;p4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65" name="Google Shape;465;p4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latin typeface="Arial"/>
              <a:ea typeface="Arial"/>
              <a:cs typeface="Arial"/>
              <a:sym typeface="Arial"/>
            </a:endParaRPr>
          </a:p>
        </p:txBody>
      </p:sp>
      <p:sp>
        <p:nvSpPr>
          <p:cNvPr id="466" name="Google Shape;466;p4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None/>
            </a:pPr>
            <a:fld id="{00000000-1234-1234-1234-123412341234}" type="slidenum">
              <a:rPr lang="en-US" altLang="ja-JP"/>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1"/>
        <p:cNvGrpSpPr/>
        <p:nvPr/>
      </p:nvGrpSpPr>
      <p:grpSpPr>
        <a:xfrm>
          <a:off x="0" y="0"/>
          <a:ext cx="0" cy="0"/>
          <a:chOff x="0" y="0"/>
          <a:chExt cx="0" cy="0"/>
        </a:xfrm>
      </p:grpSpPr>
      <p:sp>
        <p:nvSpPr>
          <p:cNvPr id="492" name="Google Shape;492;p4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93" name="Google Shape;493;p4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latin typeface="Arial"/>
              <a:ea typeface="Arial"/>
              <a:cs typeface="Arial"/>
              <a:sym typeface="Arial"/>
            </a:endParaRPr>
          </a:p>
        </p:txBody>
      </p:sp>
      <p:sp>
        <p:nvSpPr>
          <p:cNvPr id="494" name="Google Shape;494;p4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None/>
            </a:pPr>
            <a:fld id="{00000000-1234-1234-1234-123412341234}" type="slidenum">
              <a:rPr lang="en-US" altLang="ja-JP"/>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4"/>
        <p:cNvGrpSpPr/>
        <p:nvPr/>
      </p:nvGrpSpPr>
      <p:grpSpPr>
        <a:xfrm>
          <a:off x="0" y="0"/>
          <a:ext cx="0" cy="0"/>
          <a:chOff x="0" y="0"/>
          <a:chExt cx="0" cy="0"/>
        </a:xfrm>
      </p:grpSpPr>
      <p:sp>
        <p:nvSpPr>
          <p:cNvPr id="515" name="Google Shape;515;p4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16" name="Google Shape;516;p4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latin typeface="Arial"/>
              <a:ea typeface="Arial"/>
              <a:cs typeface="Arial"/>
              <a:sym typeface="Arial"/>
            </a:endParaRPr>
          </a:p>
        </p:txBody>
      </p:sp>
      <p:sp>
        <p:nvSpPr>
          <p:cNvPr id="517" name="Google Shape;517;p4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None/>
            </a:pPr>
            <a:fld id="{00000000-1234-1234-1234-123412341234}" type="slidenum">
              <a:rPr lang="en-US" altLang="ja-JP"/>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7"/>
        <p:cNvGrpSpPr/>
        <p:nvPr/>
      </p:nvGrpSpPr>
      <p:grpSpPr>
        <a:xfrm>
          <a:off x="0" y="0"/>
          <a:ext cx="0" cy="0"/>
          <a:chOff x="0" y="0"/>
          <a:chExt cx="0" cy="0"/>
        </a:xfrm>
      </p:grpSpPr>
      <p:sp>
        <p:nvSpPr>
          <p:cNvPr id="538" name="Google Shape;538;p4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39" name="Google Shape;539;p4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latin typeface="Arial"/>
              <a:ea typeface="Arial"/>
              <a:cs typeface="Arial"/>
              <a:sym typeface="Arial"/>
            </a:endParaRPr>
          </a:p>
        </p:txBody>
      </p:sp>
      <p:sp>
        <p:nvSpPr>
          <p:cNvPr id="540" name="Google Shape;540;p4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None/>
            </a:pPr>
            <a:fld id="{00000000-1234-1234-1234-123412341234}" type="slidenum">
              <a:rPr lang="en-US" altLang="ja-JP"/>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5"/>
        <p:cNvGrpSpPr/>
        <p:nvPr/>
      </p:nvGrpSpPr>
      <p:grpSpPr>
        <a:xfrm>
          <a:off x="0" y="0"/>
          <a:ext cx="0" cy="0"/>
          <a:chOff x="0" y="0"/>
          <a:chExt cx="0" cy="0"/>
        </a:xfrm>
      </p:grpSpPr>
      <p:sp>
        <p:nvSpPr>
          <p:cNvPr id="556" name="Google Shape;556;p4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57" name="Google Shape;557;p4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latin typeface="Arial"/>
              <a:ea typeface="Arial"/>
              <a:cs typeface="Arial"/>
              <a:sym typeface="Arial"/>
            </a:endParaRPr>
          </a:p>
        </p:txBody>
      </p:sp>
      <p:sp>
        <p:nvSpPr>
          <p:cNvPr id="558" name="Google Shape;558;p4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None/>
            </a:pPr>
            <a:fld id="{00000000-1234-1234-1234-123412341234}" type="slidenum">
              <a:rPr lang="en-US" altLang="ja-JP"/>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4"/>
        <p:cNvGrpSpPr/>
        <p:nvPr/>
      </p:nvGrpSpPr>
      <p:grpSpPr>
        <a:xfrm>
          <a:off x="0" y="0"/>
          <a:ext cx="0" cy="0"/>
          <a:chOff x="0" y="0"/>
          <a:chExt cx="0" cy="0"/>
        </a:xfrm>
      </p:grpSpPr>
      <p:sp>
        <p:nvSpPr>
          <p:cNvPr id="565" name="Google Shape;565;p5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66" name="Google Shape;566;p5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latin typeface="Arial"/>
              <a:ea typeface="Arial"/>
              <a:cs typeface="Arial"/>
              <a:sym typeface="Arial"/>
            </a:endParaRPr>
          </a:p>
        </p:txBody>
      </p:sp>
      <p:sp>
        <p:nvSpPr>
          <p:cNvPr id="567" name="Google Shape;567;p5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None/>
            </a:pPr>
            <a:fld id="{00000000-1234-1234-1234-123412341234}" type="slidenum">
              <a:rPr lang="en-US" altLang="ja-JP"/>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7"/>
        <p:cNvGrpSpPr/>
        <p:nvPr/>
      </p:nvGrpSpPr>
      <p:grpSpPr>
        <a:xfrm>
          <a:off x="0" y="0"/>
          <a:ext cx="0" cy="0"/>
          <a:chOff x="0" y="0"/>
          <a:chExt cx="0" cy="0"/>
        </a:xfrm>
      </p:grpSpPr>
      <p:sp>
        <p:nvSpPr>
          <p:cNvPr id="578" name="Google Shape;578;p5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sz="2400">
              <a:latin typeface="Arial"/>
              <a:ea typeface="Arial"/>
              <a:cs typeface="Arial"/>
              <a:sym typeface="Arial"/>
            </a:endParaRPr>
          </a:p>
        </p:txBody>
      </p:sp>
      <p:sp>
        <p:nvSpPr>
          <p:cNvPr id="579" name="Google Shape;579;p5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9"/>
        <p:cNvGrpSpPr/>
        <p:nvPr/>
      </p:nvGrpSpPr>
      <p:grpSpPr>
        <a:xfrm>
          <a:off x="0" y="0"/>
          <a:ext cx="0" cy="0"/>
          <a:chOff x="0" y="0"/>
          <a:chExt cx="0" cy="0"/>
        </a:xfrm>
      </p:grpSpPr>
      <p:sp>
        <p:nvSpPr>
          <p:cNvPr id="590" name="Google Shape;590;p5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91" name="Google Shape;591;p5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latin typeface="Arial"/>
              <a:ea typeface="Arial"/>
              <a:cs typeface="Arial"/>
              <a:sym typeface="Arial"/>
            </a:endParaRPr>
          </a:p>
        </p:txBody>
      </p:sp>
      <p:sp>
        <p:nvSpPr>
          <p:cNvPr id="592" name="Google Shape;592;p5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000000"/>
              </a:buClr>
              <a:buSzPts val="1400"/>
              <a:buFont typeface="Arial"/>
              <a:buNone/>
            </a:pPr>
            <a:fld id="{00000000-1234-1234-1234-123412341234}" type="slidenum">
              <a:rPr lang="en-US" altLang="ja-JP" sz="1400" b="0" i="0" u="none" strike="noStrike" cap="none">
                <a:solidFill>
                  <a:srgbClr val="000000"/>
                </a:solidFill>
                <a:latin typeface="Arial"/>
                <a:ea typeface="Arial"/>
                <a:cs typeface="Arial"/>
                <a:sym typeface="Arial"/>
              </a:rPr>
              <a:t>17</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9"/>
        <p:cNvGrpSpPr/>
        <p:nvPr/>
      </p:nvGrpSpPr>
      <p:grpSpPr>
        <a:xfrm>
          <a:off x="0" y="0"/>
          <a:ext cx="0" cy="0"/>
          <a:chOff x="0" y="0"/>
          <a:chExt cx="0" cy="0"/>
        </a:xfrm>
      </p:grpSpPr>
      <p:sp>
        <p:nvSpPr>
          <p:cNvPr id="600" name="Google Shape;600;p5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01" name="Google Shape;601;p5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latin typeface="Arial"/>
              <a:ea typeface="Arial"/>
              <a:cs typeface="Arial"/>
              <a:sym typeface="Arial"/>
            </a:endParaRPr>
          </a:p>
        </p:txBody>
      </p:sp>
      <p:sp>
        <p:nvSpPr>
          <p:cNvPr id="602" name="Google Shape;602;p5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000000"/>
              </a:buClr>
              <a:buSzPts val="1400"/>
              <a:buFont typeface="Arial"/>
              <a:buNone/>
            </a:pPr>
            <a:fld id="{00000000-1234-1234-1234-123412341234}" type="slidenum">
              <a:rPr lang="en-US" altLang="ja-JP" sz="1400" b="0" i="0" u="none" strike="noStrike" cap="none">
                <a:solidFill>
                  <a:srgbClr val="000000"/>
                </a:solidFill>
                <a:latin typeface="Arial"/>
                <a:ea typeface="Arial"/>
                <a:cs typeface="Arial"/>
                <a:sym typeface="Arial"/>
              </a:rPr>
              <a:t>18</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1"/>
        <p:cNvGrpSpPr/>
        <p:nvPr/>
      </p:nvGrpSpPr>
      <p:grpSpPr>
        <a:xfrm>
          <a:off x="0" y="0"/>
          <a:ext cx="0" cy="0"/>
          <a:chOff x="0" y="0"/>
          <a:chExt cx="0" cy="0"/>
        </a:xfrm>
      </p:grpSpPr>
      <p:sp>
        <p:nvSpPr>
          <p:cNvPr id="612" name="Google Shape;612;p5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13" name="Google Shape;613;p5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latin typeface="Arial"/>
              <a:ea typeface="Arial"/>
              <a:cs typeface="Arial"/>
              <a:sym typeface="Arial"/>
            </a:endParaRPr>
          </a:p>
        </p:txBody>
      </p:sp>
      <p:sp>
        <p:nvSpPr>
          <p:cNvPr id="614" name="Google Shape;614;p5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000000"/>
              </a:buClr>
              <a:buSzPts val="1400"/>
              <a:buFont typeface="Arial"/>
              <a:buNone/>
            </a:pPr>
            <a:fld id="{00000000-1234-1234-1234-123412341234}" type="slidenum">
              <a:rPr lang="en-US" altLang="ja-JP" sz="1400" b="0" i="0" u="none" strike="noStrike" cap="none">
                <a:solidFill>
                  <a:srgbClr val="000000"/>
                </a:solidFill>
                <a:latin typeface="Arial"/>
                <a:ea typeface="Arial"/>
                <a:cs typeface="Arial"/>
                <a:sym typeface="Arial"/>
              </a:rPr>
              <a:t>19</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p3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2" name="Google Shape;292;p3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latin typeface="Arial"/>
              <a:ea typeface="Arial"/>
              <a:cs typeface="Arial"/>
              <a:sym typeface="Arial"/>
            </a:endParaRPr>
          </a:p>
        </p:txBody>
      </p:sp>
      <p:sp>
        <p:nvSpPr>
          <p:cNvPr id="293" name="Google Shape;293;p3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000000"/>
              </a:buClr>
              <a:buSzPts val="1400"/>
              <a:buFont typeface="Arial"/>
              <a:buNone/>
            </a:pPr>
            <a:fld id="{00000000-1234-1234-1234-123412341234}" type="slidenum">
              <a:rPr lang="en-US" altLang="ja-JP" sz="1400" b="0" i="0" u="none" strike="noStrike" cap="none">
                <a:solidFill>
                  <a:srgbClr val="000000"/>
                </a:solidFill>
                <a:latin typeface="Arial"/>
                <a:ea typeface="Arial"/>
                <a:cs typeface="Arial"/>
                <a:sym typeface="Arial"/>
              </a:rPr>
              <a:t>2</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3"/>
        <p:cNvGrpSpPr/>
        <p:nvPr/>
      </p:nvGrpSpPr>
      <p:grpSpPr>
        <a:xfrm>
          <a:off x="0" y="0"/>
          <a:ext cx="0" cy="0"/>
          <a:chOff x="0" y="0"/>
          <a:chExt cx="0" cy="0"/>
        </a:xfrm>
      </p:grpSpPr>
      <p:sp>
        <p:nvSpPr>
          <p:cNvPr id="624" name="Google Shape;624;p5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latin typeface="Arial"/>
              <a:ea typeface="Arial"/>
              <a:cs typeface="Arial"/>
              <a:sym typeface="Arial"/>
            </a:endParaRPr>
          </a:p>
        </p:txBody>
      </p:sp>
      <p:sp>
        <p:nvSpPr>
          <p:cNvPr id="625" name="Google Shape;625;p5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p3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sz="2400">
              <a:latin typeface="Arial"/>
              <a:ea typeface="Arial"/>
              <a:cs typeface="Arial"/>
              <a:sym typeface="Arial"/>
            </a:endParaRPr>
          </a:p>
        </p:txBody>
      </p:sp>
      <p:sp>
        <p:nvSpPr>
          <p:cNvPr id="301" name="Google Shape;301;p3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p3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sz="2400">
              <a:latin typeface="Arial"/>
              <a:ea typeface="Arial"/>
              <a:cs typeface="Arial"/>
              <a:sym typeface="Arial"/>
            </a:endParaRPr>
          </a:p>
        </p:txBody>
      </p:sp>
      <p:sp>
        <p:nvSpPr>
          <p:cNvPr id="312" name="Google Shape;312;p3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p4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24" name="Google Shape;324;p4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latin typeface="Arial"/>
              <a:ea typeface="Arial"/>
              <a:cs typeface="Arial"/>
              <a:sym typeface="Arial"/>
            </a:endParaRPr>
          </a:p>
        </p:txBody>
      </p:sp>
      <p:sp>
        <p:nvSpPr>
          <p:cNvPr id="325" name="Google Shape;325;p4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000000"/>
              </a:buClr>
              <a:buSzPts val="1400"/>
              <a:buFont typeface="Arial"/>
              <a:buNone/>
            </a:pPr>
            <a:fld id="{00000000-1234-1234-1234-123412341234}" type="slidenum">
              <a:rPr lang="en-US" altLang="ja-JP" sz="1400" b="0" i="0" u="none" strike="noStrike" cap="none">
                <a:solidFill>
                  <a:srgbClr val="000000"/>
                </a:solidFill>
                <a:latin typeface="Arial"/>
                <a:ea typeface="Arial"/>
                <a:cs typeface="Arial"/>
                <a:sym typeface="Arial"/>
              </a:rPr>
              <a:t>5</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Google Shape;333;p4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4" name="Google Shape;334;p4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latin typeface="Arial"/>
              <a:ea typeface="Arial"/>
              <a:cs typeface="Arial"/>
              <a:sym typeface="Arial"/>
            </a:endParaRPr>
          </a:p>
        </p:txBody>
      </p:sp>
      <p:sp>
        <p:nvSpPr>
          <p:cNvPr id="335" name="Google Shape;335;p4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000000"/>
              </a:buClr>
              <a:buSzPts val="1400"/>
              <a:buFont typeface="Arial"/>
              <a:buNone/>
            </a:pPr>
            <a:fld id="{00000000-1234-1234-1234-123412341234}" type="slidenum">
              <a:rPr lang="en-US" altLang="ja-JP" sz="1400" b="0" i="0" u="none" strike="noStrike" cap="none">
                <a:solidFill>
                  <a:srgbClr val="000000"/>
                </a:solidFill>
                <a:latin typeface="Arial"/>
                <a:ea typeface="Arial"/>
                <a:cs typeface="Arial"/>
                <a:sym typeface="Arial"/>
              </a:rPr>
              <a:t>6</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7"/>
        <p:cNvGrpSpPr/>
        <p:nvPr/>
      </p:nvGrpSpPr>
      <p:grpSpPr>
        <a:xfrm>
          <a:off x="0" y="0"/>
          <a:ext cx="0" cy="0"/>
          <a:chOff x="0" y="0"/>
          <a:chExt cx="0" cy="0"/>
        </a:xfrm>
      </p:grpSpPr>
      <p:sp>
        <p:nvSpPr>
          <p:cNvPr id="368" name="Google Shape;368;p4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sz="2400">
              <a:latin typeface="Arial"/>
              <a:ea typeface="Arial"/>
              <a:cs typeface="Arial"/>
              <a:sym typeface="Arial"/>
            </a:endParaRPr>
          </a:p>
        </p:txBody>
      </p:sp>
      <p:sp>
        <p:nvSpPr>
          <p:cNvPr id="369" name="Google Shape;369;p4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9"/>
        <p:cNvGrpSpPr/>
        <p:nvPr/>
      </p:nvGrpSpPr>
      <p:grpSpPr>
        <a:xfrm>
          <a:off x="0" y="0"/>
          <a:ext cx="0" cy="0"/>
          <a:chOff x="0" y="0"/>
          <a:chExt cx="0" cy="0"/>
        </a:xfrm>
      </p:grpSpPr>
      <p:sp>
        <p:nvSpPr>
          <p:cNvPr id="380" name="Google Shape;380;p4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81" name="Google Shape;381;p4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latin typeface="Arial"/>
              <a:ea typeface="Arial"/>
              <a:cs typeface="Arial"/>
              <a:sym typeface="Arial"/>
            </a:endParaRPr>
          </a:p>
        </p:txBody>
      </p:sp>
      <p:sp>
        <p:nvSpPr>
          <p:cNvPr id="382" name="Google Shape;382;p4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None/>
            </a:pPr>
            <a:fld id="{00000000-1234-1234-1234-123412341234}" type="slidenum">
              <a:rPr lang="en-US" altLang="ja-JP"/>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6"/>
        <p:cNvGrpSpPr/>
        <p:nvPr/>
      </p:nvGrpSpPr>
      <p:grpSpPr>
        <a:xfrm>
          <a:off x="0" y="0"/>
          <a:ext cx="0" cy="0"/>
          <a:chOff x="0" y="0"/>
          <a:chExt cx="0" cy="0"/>
        </a:xfrm>
      </p:grpSpPr>
      <p:sp>
        <p:nvSpPr>
          <p:cNvPr id="427" name="Google Shape;427;p4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28" name="Google Shape;428;p4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latin typeface="Arial"/>
              <a:ea typeface="Arial"/>
              <a:cs typeface="Arial"/>
              <a:sym typeface="Arial"/>
            </a:endParaRPr>
          </a:p>
        </p:txBody>
      </p:sp>
      <p:sp>
        <p:nvSpPr>
          <p:cNvPr id="429" name="Google Shape;429;p4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None/>
            </a:pPr>
            <a:fld id="{00000000-1234-1234-1234-123412341234}" type="slidenum">
              <a:rPr lang="en-US" altLang="ja-JP"/>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 スライド" type="title">
  <p:cSld name="TITLE">
    <p:spTree>
      <p:nvGrpSpPr>
        <p:cNvPr id="1" name="Shape 15"/>
        <p:cNvGrpSpPr/>
        <p:nvPr/>
      </p:nvGrpSpPr>
      <p:grpSpPr>
        <a:xfrm>
          <a:off x="0" y="0"/>
          <a:ext cx="0" cy="0"/>
          <a:chOff x="0" y="0"/>
          <a:chExt cx="0" cy="0"/>
        </a:xfrm>
      </p:grpSpPr>
      <p:sp>
        <p:nvSpPr>
          <p:cNvPr id="16" name="Google Shape;16;p26"/>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Arial"/>
              <a:buNone/>
              <a:defRPr sz="6000" b="0" i="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26"/>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b="0" i="0">
                <a:latin typeface="Arial"/>
                <a:ea typeface="Arial"/>
                <a:cs typeface="Arial"/>
                <a:sym typeface="Aria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b="0" i="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b="0" i="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lvl="1"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lvl="2"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lvl="3"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lvl="4"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lvl="5"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lvl="6"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lvl="7"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lvl="8"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タイトル付きの図" type="picTx">
  <p:cSld name="PICTURE_WITH_CAPTION_TEXT">
    <p:spTree>
      <p:nvGrpSpPr>
        <p:cNvPr id="1" name="Shape 73"/>
        <p:cNvGrpSpPr/>
        <p:nvPr/>
      </p:nvGrpSpPr>
      <p:grpSpPr>
        <a:xfrm>
          <a:off x="0" y="0"/>
          <a:ext cx="0" cy="0"/>
          <a:chOff x="0" y="0"/>
          <a:chExt cx="0" cy="0"/>
        </a:xfrm>
      </p:grpSpPr>
      <p:sp>
        <p:nvSpPr>
          <p:cNvPr id="74" name="Google Shape;74;p3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Arial"/>
              <a:buNone/>
              <a:defRPr sz="3200" b="0" i="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5" name="Google Shape;75;p34"/>
          <p:cNvSpPr>
            <a:spLocks noGrp="1"/>
          </p:cNvSpPr>
          <p:nvPr>
            <p:ph type="pic" idx="2"/>
          </p:nvPr>
        </p:nvSpPr>
        <p:spPr>
          <a:xfrm>
            <a:off x="5183188" y="987425"/>
            <a:ext cx="6172200" cy="4873625"/>
          </a:xfrm>
          <a:prstGeom prst="rect">
            <a:avLst/>
          </a:prstGeom>
          <a:noFill/>
          <a:ln>
            <a:noFill/>
          </a:ln>
        </p:spPr>
      </p:sp>
      <p:sp>
        <p:nvSpPr>
          <p:cNvPr id="76" name="Google Shape;76;p3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b="0" i="0">
                <a:latin typeface="Arial"/>
                <a:ea typeface="Arial"/>
                <a:cs typeface="Arial"/>
                <a:sym typeface="Arial"/>
              </a:defRPr>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7" name="Google Shape;77;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lvl="1"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lvl="2"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lvl="3"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lvl="4"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lvl="5"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lvl="6"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lvl="7"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lvl="8"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タイトルと縦書きテキスト" type="vertTx">
  <p:cSld name="VERTICAL_TEXT">
    <p:spTree>
      <p:nvGrpSpPr>
        <p:cNvPr id="1" name="Shape 80"/>
        <p:cNvGrpSpPr/>
        <p:nvPr/>
      </p:nvGrpSpPr>
      <p:grpSpPr>
        <a:xfrm>
          <a:off x="0" y="0"/>
          <a:ext cx="0" cy="0"/>
          <a:chOff x="0" y="0"/>
          <a:chExt cx="0" cy="0"/>
        </a:xfrm>
      </p:grpSpPr>
      <p:sp>
        <p:nvSpPr>
          <p:cNvPr id="81" name="Google Shape;81;p3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b="0" i="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35"/>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b="0" i="0">
                <a:latin typeface="Arial"/>
                <a:ea typeface="Arial"/>
                <a:cs typeface="Arial"/>
                <a:sym typeface="Aria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3" name="Google Shape;83;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5" name="Google Shape;85;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lvl="1"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lvl="2"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lvl="3"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lvl="4"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lvl="5"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lvl="6"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lvl="7"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lvl="8"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縦書きタイトルと&#10;縦書きテキスト" type="vertTitleAndTx">
  <p:cSld name="VERTICAL_TITLE_AND_VERTICAL_TEXT">
    <p:spTree>
      <p:nvGrpSpPr>
        <p:cNvPr id="1" name="Shape 86"/>
        <p:cNvGrpSpPr/>
        <p:nvPr/>
      </p:nvGrpSpPr>
      <p:grpSpPr>
        <a:xfrm>
          <a:off x="0" y="0"/>
          <a:ext cx="0" cy="0"/>
          <a:chOff x="0" y="0"/>
          <a:chExt cx="0" cy="0"/>
        </a:xfrm>
      </p:grpSpPr>
      <p:sp>
        <p:nvSpPr>
          <p:cNvPr id="87" name="Google Shape;87;p36"/>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b="0" i="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36"/>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b="0" i="0">
                <a:latin typeface="Arial"/>
                <a:ea typeface="Arial"/>
                <a:cs typeface="Arial"/>
                <a:sym typeface="Aria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9" name="Google Shape;89;p3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p3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3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lvl="1"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lvl="2"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lvl="3"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lvl="4"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lvl="5"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lvl="6"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lvl="7"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lvl="8"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1_タイトル スライド">
  <p:cSld name="1_タイトル スライド">
    <p:spTree>
      <p:nvGrpSpPr>
        <p:cNvPr id="1" name="Shape 92"/>
        <p:cNvGrpSpPr/>
        <p:nvPr/>
      </p:nvGrpSpPr>
      <p:grpSpPr>
        <a:xfrm>
          <a:off x="0" y="0"/>
          <a:ext cx="0" cy="0"/>
          <a:chOff x="0" y="0"/>
          <a:chExt cx="0" cy="0"/>
        </a:xfrm>
      </p:grpSpPr>
      <p:sp>
        <p:nvSpPr>
          <p:cNvPr id="93" name="Google Shape;93;p6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120000"/>
              </a:lnSpc>
              <a:spcBef>
                <a:spcPts val="0"/>
              </a:spcBef>
              <a:spcAft>
                <a:spcPts val="0"/>
              </a:spcAft>
              <a:buSzPts val="1400"/>
              <a:buNone/>
              <a:defRPr sz="6000" b="0" i="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4" name="Google Shape;94;p6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120000"/>
              </a:lnSpc>
              <a:spcBef>
                <a:spcPts val="0"/>
              </a:spcBef>
              <a:spcAft>
                <a:spcPts val="0"/>
              </a:spcAft>
              <a:buSzPts val="2400"/>
              <a:buNone/>
              <a:defRPr sz="2400" b="0" i="0">
                <a:latin typeface="Arial"/>
                <a:ea typeface="Arial"/>
                <a:cs typeface="Arial"/>
                <a:sym typeface="Arial"/>
              </a:defRPr>
            </a:lvl1pPr>
            <a:lvl2pPr lvl="1" algn="ctr">
              <a:lnSpc>
                <a:spcPct val="120000"/>
              </a:lnSpc>
              <a:spcBef>
                <a:spcPts val="0"/>
              </a:spcBef>
              <a:spcAft>
                <a:spcPts val="0"/>
              </a:spcAft>
              <a:buSzPts val="2000"/>
              <a:buNone/>
              <a:defRPr sz="2000"/>
            </a:lvl2pPr>
            <a:lvl3pPr lvl="2" algn="ctr">
              <a:lnSpc>
                <a:spcPct val="120000"/>
              </a:lnSpc>
              <a:spcBef>
                <a:spcPts val="0"/>
              </a:spcBef>
              <a:spcAft>
                <a:spcPts val="0"/>
              </a:spcAft>
              <a:buSzPts val="1800"/>
              <a:buNone/>
              <a:defRPr sz="1800"/>
            </a:lvl3pPr>
            <a:lvl4pPr lvl="3" algn="ctr">
              <a:lnSpc>
                <a:spcPct val="120000"/>
              </a:lnSpc>
              <a:spcBef>
                <a:spcPts val="0"/>
              </a:spcBef>
              <a:spcAft>
                <a:spcPts val="0"/>
              </a:spcAft>
              <a:buSzPts val="1600"/>
              <a:buNone/>
              <a:defRPr sz="1600"/>
            </a:lvl4pPr>
            <a:lvl5pPr lvl="4" algn="ctr">
              <a:lnSpc>
                <a:spcPct val="120000"/>
              </a:lnSpc>
              <a:spcBef>
                <a:spcPts val="0"/>
              </a:spcBef>
              <a:spcAft>
                <a:spcPts val="0"/>
              </a:spcAft>
              <a:buSzPts val="1600"/>
              <a:buNone/>
              <a:defRPr sz="1600"/>
            </a:lvl5pPr>
            <a:lvl6pPr lvl="5" algn="ctr">
              <a:lnSpc>
                <a:spcPct val="100000"/>
              </a:lnSpc>
              <a:spcBef>
                <a:spcPts val="0"/>
              </a:spcBef>
              <a:spcAft>
                <a:spcPts val="0"/>
              </a:spcAft>
              <a:buSzPts val="1600"/>
              <a:buNone/>
              <a:defRPr sz="1600"/>
            </a:lvl6pPr>
            <a:lvl7pPr lvl="6" algn="ctr">
              <a:lnSpc>
                <a:spcPct val="100000"/>
              </a:lnSpc>
              <a:spcBef>
                <a:spcPts val="0"/>
              </a:spcBef>
              <a:spcAft>
                <a:spcPts val="0"/>
              </a:spcAft>
              <a:buSzPts val="1600"/>
              <a:buNone/>
              <a:defRPr sz="1600"/>
            </a:lvl7pPr>
            <a:lvl8pPr lvl="7" algn="ctr">
              <a:lnSpc>
                <a:spcPct val="100000"/>
              </a:lnSpc>
              <a:spcBef>
                <a:spcPts val="0"/>
              </a:spcBef>
              <a:spcAft>
                <a:spcPts val="0"/>
              </a:spcAft>
              <a:buSzPts val="1600"/>
              <a:buNone/>
              <a:defRPr sz="1600"/>
            </a:lvl8pPr>
            <a:lvl9pPr lvl="8" algn="ctr">
              <a:lnSpc>
                <a:spcPct val="100000"/>
              </a:lnSpc>
              <a:spcBef>
                <a:spcPts val="0"/>
              </a:spcBef>
              <a:spcAft>
                <a:spcPts val="0"/>
              </a:spcAft>
              <a:buSzPts val="1600"/>
              <a:buNone/>
              <a:defRPr sz="1600"/>
            </a:lvl9pPr>
          </a:lstStyle>
          <a:p>
            <a:endParaRPr/>
          </a:p>
        </p:txBody>
      </p:sp>
      <p:sp>
        <p:nvSpPr>
          <p:cNvPr id="95" name="Google Shape;95;p62"/>
          <p:cNvSpPr txBox="1"/>
          <p:nvPr/>
        </p:nvSpPr>
        <p:spPr>
          <a:xfrm>
            <a:off x="9267825" y="284854"/>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ja-JP" sz="1200" b="0" i="0" u="none" strike="noStrike" cap="none">
                <a:solidFill>
                  <a:srgbClr val="888888"/>
                </a:solidFill>
                <a:latin typeface="Arial"/>
                <a:ea typeface="Arial"/>
                <a:cs typeface="Arial"/>
                <a:sym typeface="Arial"/>
              </a:rPr>
              <a:t>‹#›</a:t>
            </a:fld>
            <a:endParaRPr sz="1200" b="0" i="0" u="none" strike="noStrike" cap="none">
              <a:solidFill>
                <a:srgbClr val="888888"/>
              </a:solidFill>
              <a:latin typeface="Arial"/>
              <a:ea typeface="Arial"/>
              <a:cs typeface="Arial"/>
              <a:sym typeface="Arial"/>
            </a:endParaRPr>
          </a:p>
        </p:txBody>
      </p:sp>
      <p:cxnSp>
        <p:nvCxnSpPr>
          <p:cNvPr id="96" name="Google Shape;96;p62"/>
          <p:cNvCxnSpPr/>
          <p:nvPr/>
        </p:nvCxnSpPr>
        <p:spPr>
          <a:xfrm>
            <a:off x="309910" y="-705320"/>
            <a:ext cx="11690959" cy="0"/>
          </a:xfrm>
          <a:prstGeom prst="straightConnector1">
            <a:avLst/>
          </a:prstGeom>
          <a:noFill/>
          <a:ln w="12700" cap="flat" cmpd="sng">
            <a:solidFill>
              <a:srgbClr val="BFBFBF"/>
            </a:solidFill>
            <a:prstDash val="solid"/>
            <a:round/>
            <a:headEnd type="none" w="sm" len="sm"/>
            <a:tailEnd type="none" w="sm" len="sm"/>
          </a:ln>
        </p:spPr>
      </p:cxnSp>
      <p:cxnSp>
        <p:nvCxnSpPr>
          <p:cNvPr id="97" name="Google Shape;97;p62"/>
          <p:cNvCxnSpPr/>
          <p:nvPr/>
        </p:nvCxnSpPr>
        <p:spPr>
          <a:xfrm>
            <a:off x="225427" y="0"/>
            <a:ext cx="0" cy="649979"/>
          </a:xfrm>
          <a:prstGeom prst="straightConnector1">
            <a:avLst/>
          </a:prstGeom>
          <a:noFill/>
          <a:ln w="12700" cap="flat" cmpd="sng">
            <a:solidFill>
              <a:schemeClr val="dk1"/>
            </a:solidFill>
            <a:prstDash val="solid"/>
            <a:miter lim="800000"/>
            <a:headEnd type="none" w="sm" len="sm"/>
            <a:tailEnd type="none" w="sm" len="sm"/>
          </a:ln>
        </p:spPr>
      </p:cxnSp>
      <p:sp>
        <p:nvSpPr>
          <p:cNvPr id="98" name="Google Shape;98;p62"/>
          <p:cNvSpPr txBox="1">
            <a:spLocks noGrp="1"/>
          </p:cNvSpPr>
          <p:nvPr>
            <p:ph type="body" idx="2"/>
          </p:nvPr>
        </p:nvSpPr>
        <p:spPr>
          <a:xfrm>
            <a:off x="415926" y="120111"/>
            <a:ext cx="5157787" cy="322139"/>
          </a:xfrm>
          <a:prstGeom prst="rect">
            <a:avLst/>
          </a:prstGeom>
          <a:noFill/>
          <a:ln>
            <a:noFill/>
          </a:ln>
        </p:spPr>
        <p:txBody>
          <a:bodyPr spcFirstLastPara="1" wrap="square" lIns="0" tIns="0" rIns="0" bIns="0" anchor="ctr" anchorCtr="0">
            <a:spAutoFit/>
          </a:bodyPr>
          <a:lstStyle>
            <a:lvl1pPr marL="457200" lvl="0" indent="-228600" algn="l">
              <a:lnSpc>
                <a:spcPct val="90000"/>
              </a:lnSpc>
              <a:spcBef>
                <a:spcPts val="1000"/>
              </a:spcBef>
              <a:spcAft>
                <a:spcPts val="0"/>
              </a:spcAft>
              <a:buClr>
                <a:schemeClr val="dk1"/>
              </a:buClr>
              <a:buSzPts val="1400"/>
              <a:buNone/>
              <a:defRPr sz="1400" b="0" i="0">
                <a:latin typeface="Arial"/>
                <a:ea typeface="Arial"/>
                <a:cs typeface="Arial"/>
                <a:sym typeface="Arial"/>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タイトルのみ">
  <p:cSld name="タイトルのみ">
    <p:spTree>
      <p:nvGrpSpPr>
        <p:cNvPr id="1" name="Shape 105"/>
        <p:cNvGrpSpPr/>
        <p:nvPr/>
      </p:nvGrpSpPr>
      <p:grpSpPr>
        <a:xfrm>
          <a:off x="0" y="0"/>
          <a:ext cx="0" cy="0"/>
          <a:chOff x="0" y="0"/>
          <a:chExt cx="0" cy="0"/>
        </a:xfrm>
      </p:grpSpPr>
      <p:pic>
        <p:nvPicPr>
          <p:cNvPr id="106" name="Google Shape;106;p57"/>
          <p:cNvPicPr preferRelativeResize="0"/>
          <p:nvPr/>
        </p:nvPicPr>
        <p:blipFill rotWithShape="1">
          <a:blip r:embed="rId2">
            <a:alphaModFix/>
          </a:blip>
          <a:srcRect/>
          <a:stretch/>
        </p:blipFill>
        <p:spPr>
          <a:xfrm>
            <a:off x="0" y="0"/>
            <a:ext cx="12192000" cy="6858000"/>
          </a:xfrm>
          <a:prstGeom prst="rect">
            <a:avLst/>
          </a:prstGeom>
          <a:noFill/>
          <a:ln>
            <a:noFill/>
          </a:ln>
        </p:spPr>
      </p:pic>
      <p:sp>
        <p:nvSpPr>
          <p:cNvPr id="107" name="Google Shape;107;p57"/>
          <p:cNvSpPr txBox="1">
            <a:spLocks noGrp="1"/>
          </p:cNvSpPr>
          <p:nvPr>
            <p:ph type="title"/>
          </p:nvPr>
        </p:nvSpPr>
        <p:spPr>
          <a:xfrm>
            <a:off x="285021" y="647853"/>
            <a:ext cx="10515600" cy="249299"/>
          </a:xfrm>
          <a:prstGeom prst="rect">
            <a:avLst/>
          </a:prstGeom>
          <a:noFill/>
          <a:ln>
            <a:noFill/>
          </a:ln>
        </p:spPr>
        <p:txBody>
          <a:bodyPr spcFirstLastPara="1" wrap="square" lIns="0" tIns="0" rIns="0" bIns="0" anchor="ctr" anchorCtr="0">
            <a:spAutoFit/>
          </a:bodyPr>
          <a:lstStyle>
            <a:lvl1pPr lvl="0" algn="l">
              <a:lnSpc>
                <a:spcPct val="90000"/>
              </a:lnSpc>
              <a:spcBef>
                <a:spcPts val="0"/>
              </a:spcBef>
              <a:spcAft>
                <a:spcPts val="0"/>
              </a:spcAft>
              <a:buClr>
                <a:schemeClr val="dk1"/>
              </a:buClr>
              <a:buSzPts val="2000"/>
              <a:buFont typeface="Montserrat"/>
              <a:buNone/>
              <a:defRPr sz="1800" b="1" i="0">
                <a:solidFill>
                  <a:srgbClr val="3F3F3F"/>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8" name="Google Shape;108;p57"/>
          <p:cNvSpPr txBox="1">
            <a:spLocks noGrp="1"/>
          </p:cNvSpPr>
          <p:nvPr>
            <p:ph type="sldNum" idx="12"/>
          </p:nvPr>
        </p:nvSpPr>
        <p:spPr>
          <a:xfrm>
            <a:off x="9267825" y="284854"/>
            <a:ext cx="27432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lvl="1"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lvl="2"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lvl="3"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lvl="4"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lvl="5"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lvl="6"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lvl="7"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lvl="8"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
        <p:nvSpPr>
          <p:cNvPr id="109" name="Google Shape;109;p57"/>
          <p:cNvSpPr txBox="1">
            <a:spLocks noGrp="1"/>
          </p:cNvSpPr>
          <p:nvPr>
            <p:ph type="body" idx="1"/>
          </p:nvPr>
        </p:nvSpPr>
        <p:spPr>
          <a:xfrm>
            <a:off x="91035" y="135101"/>
            <a:ext cx="5157787" cy="322139"/>
          </a:xfrm>
          <a:prstGeom prst="rect">
            <a:avLst/>
          </a:prstGeom>
          <a:noFill/>
          <a:ln>
            <a:noFill/>
          </a:ln>
        </p:spPr>
        <p:txBody>
          <a:bodyPr spcFirstLastPara="1" wrap="square" lIns="0" tIns="0" rIns="0" bIns="0" anchor="ctr" anchorCtr="0">
            <a:noAutofit/>
          </a:bodyPr>
          <a:lstStyle>
            <a:lvl1pPr marL="457200" lvl="0" indent="-228600" algn="l">
              <a:lnSpc>
                <a:spcPct val="90000"/>
              </a:lnSpc>
              <a:spcBef>
                <a:spcPts val="1000"/>
              </a:spcBef>
              <a:spcAft>
                <a:spcPts val="0"/>
              </a:spcAft>
              <a:buClr>
                <a:schemeClr val="dk1"/>
              </a:buClr>
              <a:buSzPts val="1400"/>
              <a:buFont typeface="Arial"/>
              <a:buNone/>
              <a:defRPr sz="1000" b="0" i="0">
                <a:solidFill>
                  <a:srgbClr val="416BCF"/>
                </a:solidFill>
                <a:latin typeface="Arial"/>
                <a:ea typeface="Arial"/>
                <a:cs typeface="Arial"/>
                <a:sym typeface="Arial"/>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10" name="Google Shape;110;p57"/>
          <p:cNvSpPr txBox="1">
            <a:spLocks noGrp="1"/>
          </p:cNvSpPr>
          <p:nvPr>
            <p:ph type="ftr" idx="11"/>
          </p:nvPr>
        </p:nvSpPr>
        <p:spPr>
          <a:xfrm>
            <a:off x="7896225" y="6555780"/>
            <a:ext cx="4114800" cy="206104"/>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800" b="0" i="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1" name="Google Shape;111;p57"/>
          <p:cNvSpPr/>
          <p:nvPr/>
        </p:nvSpPr>
        <p:spPr>
          <a:xfrm>
            <a:off x="208457" y="1063543"/>
            <a:ext cx="11802568" cy="5396121"/>
          </a:xfrm>
          <a:prstGeom prst="roundRect">
            <a:avLst>
              <a:gd name="adj" fmla="val 4379"/>
            </a:avLst>
          </a:prstGeom>
          <a:solidFill>
            <a:schemeClr val="lt1"/>
          </a:solidFill>
          <a:ln>
            <a:noFill/>
          </a:ln>
          <a:effectLst>
            <a:outerShdw blurRad="127000" sx="101000" sy="101000" algn="ctr" rotWithShape="0">
              <a:srgbClr val="000000">
                <a:alpha val="4705"/>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タイトル スライド" type="title">
  <p:cSld name="TITLE">
    <p:spTree>
      <p:nvGrpSpPr>
        <p:cNvPr id="1" name="Shape 112"/>
        <p:cNvGrpSpPr/>
        <p:nvPr/>
      </p:nvGrpSpPr>
      <p:grpSpPr>
        <a:xfrm>
          <a:off x="0" y="0"/>
          <a:ext cx="0" cy="0"/>
          <a:chOff x="0" y="0"/>
          <a:chExt cx="0" cy="0"/>
        </a:xfrm>
      </p:grpSpPr>
      <p:sp>
        <p:nvSpPr>
          <p:cNvPr id="113" name="Google Shape;113;p6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Arial"/>
              <a:buNone/>
              <a:defRPr sz="6000" b="0" i="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4" name="Google Shape;114;p6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b="0" i="0">
                <a:latin typeface="Arial"/>
                <a:ea typeface="Arial"/>
                <a:cs typeface="Arial"/>
                <a:sym typeface="Aria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15" name="Google Shape;115;p6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b="0" i="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6" name="Google Shape;116;p6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b="0" i="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7" name="Google Shape;117;p6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lvl="1"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lvl="2"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lvl="3"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lvl="4"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lvl="5"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lvl="6"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lvl="7"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lvl="8"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タイトルのみ">
  <p:cSld name="1_タイトルのみ">
    <p:spTree>
      <p:nvGrpSpPr>
        <p:cNvPr id="1" name="Shape 118"/>
        <p:cNvGrpSpPr/>
        <p:nvPr/>
      </p:nvGrpSpPr>
      <p:grpSpPr>
        <a:xfrm>
          <a:off x="0" y="0"/>
          <a:ext cx="0" cy="0"/>
          <a:chOff x="0" y="0"/>
          <a:chExt cx="0" cy="0"/>
        </a:xfrm>
      </p:grpSpPr>
      <p:pic>
        <p:nvPicPr>
          <p:cNvPr id="119" name="Google Shape;119;p64"/>
          <p:cNvPicPr preferRelativeResize="0"/>
          <p:nvPr/>
        </p:nvPicPr>
        <p:blipFill rotWithShape="1">
          <a:blip r:embed="rId2">
            <a:alphaModFix/>
          </a:blip>
          <a:srcRect/>
          <a:stretch/>
        </p:blipFill>
        <p:spPr>
          <a:xfrm>
            <a:off x="0" y="0"/>
            <a:ext cx="12192000" cy="6858000"/>
          </a:xfrm>
          <a:prstGeom prst="rect">
            <a:avLst/>
          </a:prstGeom>
          <a:noFill/>
          <a:ln>
            <a:noFill/>
          </a:ln>
        </p:spPr>
      </p:pic>
      <p:sp>
        <p:nvSpPr>
          <p:cNvPr id="120" name="Google Shape;120;p64"/>
          <p:cNvSpPr txBox="1">
            <a:spLocks noGrp="1"/>
          </p:cNvSpPr>
          <p:nvPr>
            <p:ph type="title"/>
          </p:nvPr>
        </p:nvSpPr>
        <p:spPr>
          <a:xfrm>
            <a:off x="285021" y="647853"/>
            <a:ext cx="10515600" cy="249299"/>
          </a:xfrm>
          <a:prstGeom prst="rect">
            <a:avLst/>
          </a:prstGeom>
          <a:noFill/>
          <a:ln>
            <a:noFill/>
          </a:ln>
        </p:spPr>
        <p:txBody>
          <a:bodyPr spcFirstLastPara="1" wrap="square" lIns="0" tIns="0" rIns="0" bIns="0" anchor="ctr" anchorCtr="0">
            <a:spAutoFit/>
          </a:bodyPr>
          <a:lstStyle>
            <a:lvl1pPr lvl="0" algn="l">
              <a:lnSpc>
                <a:spcPct val="90000"/>
              </a:lnSpc>
              <a:spcBef>
                <a:spcPts val="0"/>
              </a:spcBef>
              <a:spcAft>
                <a:spcPts val="0"/>
              </a:spcAft>
              <a:buClr>
                <a:schemeClr val="dk1"/>
              </a:buClr>
              <a:buSzPts val="2000"/>
              <a:buFont typeface="Montserrat"/>
              <a:buNone/>
              <a:defRPr sz="1800" b="1" i="0">
                <a:solidFill>
                  <a:srgbClr val="3F3F3F"/>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1" name="Google Shape;121;p64"/>
          <p:cNvSpPr txBox="1">
            <a:spLocks noGrp="1"/>
          </p:cNvSpPr>
          <p:nvPr>
            <p:ph type="sldNum" idx="12"/>
          </p:nvPr>
        </p:nvSpPr>
        <p:spPr>
          <a:xfrm>
            <a:off x="9267825" y="284854"/>
            <a:ext cx="27432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lvl="1"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lvl="2"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lvl="3"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lvl="4"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lvl="5"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lvl="6"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lvl="7"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lvl="8"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
        <p:nvSpPr>
          <p:cNvPr id="122" name="Google Shape;122;p64"/>
          <p:cNvSpPr txBox="1">
            <a:spLocks noGrp="1"/>
          </p:cNvSpPr>
          <p:nvPr>
            <p:ph type="body" idx="1"/>
          </p:nvPr>
        </p:nvSpPr>
        <p:spPr>
          <a:xfrm>
            <a:off x="91035" y="135101"/>
            <a:ext cx="5157787" cy="322139"/>
          </a:xfrm>
          <a:prstGeom prst="rect">
            <a:avLst/>
          </a:prstGeom>
          <a:noFill/>
          <a:ln>
            <a:noFill/>
          </a:ln>
        </p:spPr>
        <p:txBody>
          <a:bodyPr spcFirstLastPara="1" wrap="square" lIns="0" tIns="0" rIns="0" bIns="0" anchor="ctr" anchorCtr="0">
            <a:noAutofit/>
          </a:bodyPr>
          <a:lstStyle>
            <a:lvl1pPr marL="457200" lvl="0" indent="-228600" algn="l">
              <a:lnSpc>
                <a:spcPct val="90000"/>
              </a:lnSpc>
              <a:spcBef>
                <a:spcPts val="1000"/>
              </a:spcBef>
              <a:spcAft>
                <a:spcPts val="0"/>
              </a:spcAft>
              <a:buClr>
                <a:schemeClr val="dk1"/>
              </a:buClr>
              <a:buSzPts val="1400"/>
              <a:buFont typeface="Arial"/>
              <a:buNone/>
              <a:defRPr sz="1000" b="0" i="0">
                <a:solidFill>
                  <a:srgbClr val="416BCF"/>
                </a:solidFill>
                <a:latin typeface="Arial"/>
                <a:ea typeface="Arial"/>
                <a:cs typeface="Arial"/>
                <a:sym typeface="Arial"/>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23" name="Google Shape;123;p64"/>
          <p:cNvSpPr txBox="1">
            <a:spLocks noGrp="1"/>
          </p:cNvSpPr>
          <p:nvPr>
            <p:ph type="ftr" idx="11"/>
          </p:nvPr>
        </p:nvSpPr>
        <p:spPr>
          <a:xfrm>
            <a:off x="7896225" y="6555780"/>
            <a:ext cx="4114800" cy="206104"/>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800" b="0" i="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タイトルのみ">
  <p:cSld name="1_タイトルのみ 2">
    <p:spTree>
      <p:nvGrpSpPr>
        <p:cNvPr id="1" name="Shape 124"/>
        <p:cNvGrpSpPr/>
        <p:nvPr/>
      </p:nvGrpSpPr>
      <p:grpSpPr>
        <a:xfrm>
          <a:off x="0" y="0"/>
          <a:ext cx="0" cy="0"/>
          <a:chOff x="0" y="0"/>
          <a:chExt cx="0" cy="0"/>
        </a:xfrm>
      </p:grpSpPr>
      <p:sp>
        <p:nvSpPr>
          <p:cNvPr id="125" name="Google Shape;125;p65"/>
          <p:cNvSpPr txBox="1">
            <a:spLocks noGrp="1"/>
          </p:cNvSpPr>
          <p:nvPr>
            <p:ph type="title"/>
          </p:nvPr>
        </p:nvSpPr>
        <p:spPr>
          <a:xfrm>
            <a:off x="635845" y="591313"/>
            <a:ext cx="10515600" cy="332399"/>
          </a:xfrm>
          <a:prstGeom prst="rect">
            <a:avLst/>
          </a:prstGeom>
          <a:noFill/>
          <a:ln>
            <a:noFill/>
          </a:ln>
        </p:spPr>
        <p:txBody>
          <a:bodyPr spcFirstLastPara="1" wrap="square" lIns="0" tIns="0" rIns="0" bIns="0" anchor="ctr" anchorCtr="0">
            <a:spAutoFit/>
          </a:bodyPr>
          <a:lstStyle>
            <a:lvl1pPr lvl="0" algn="l">
              <a:lnSpc>
                <a:spcPct val="90000"/>
              </a:lnSpc>
              <a:spcBef>
                <a:spcPts val="0"/>
              </a:spcBef>
              <a:spcAft>
                <a:spcPts val="0"/>
              </a:spcAft>
              <a:buClr>
                <a:schemeClr val="dk1"/>
              </a:buClr>
              <a:buSzPts val="2000"/>
              <a:buFont typeface="Montserrat"/>
              <a:buNone/>
              <a:defRPr sz="2400" b="1" i="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6" name="Google Shape;126;p65"/>
          <p:cNvSpPr txBox="1">
            <a:spLocks noGrp="1"/>
          </p:cNvSpPr>
          <p:nvPr>
            <p:ph type="sldNum" idx="12"/>
          </p:nvPr>
        </p:nvSpPr>
        <p:spPr>
          <a:xfrm>
            <a:off x="9267825" y="284854"/>
            <a:ext cx="27432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lvl="1"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lvl="2"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lvl="3"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lvl="4"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lvl="5"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lvl="6"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lvl="7"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lvl="8"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
        <p:nvSpPr>
          <p:cNvPr id="127" name="Google Shape;127;p65"/>
          <p:cNvSpPr txBox="1">
            <a:spLocks noGrp="1"/>
          </p:cNvSpPr>
          <p:nvPr>
            <p:ph type="body" idx="1"/>
          </p:nvPr>
        </p:nvSpPr>
        <p:spPr>
          <a:xfrm>
            <a:off x="321939" y="120111"/>
            <a:ext cx="5157787" cy="322139"/>
          </a:xfrm>
          <a:prstGeom prst="rect">
            <a:avLst/>
          </a:prstGeom>
          <a:noFill/>
          <a:ln>
            <a:noFill/>
          </a:ln>
        </p:spPr>
        <p:txBody>
          <a:bodyPr spcFirstLastPara="1" wrap="square" lIns="0" tIns="0" rIns="0" bIns="0" anchor="ctr" anchorCtr="0">
            <a:noAutofit/>
          </a:bodyPr>
          <a:lstStyle>
            <a:lvl1pPr marL="457200" lvl="0" indent="-228600" algn="l">
              <a:lnSpc>
                <a:spcPct val="90000"/>
              </a:lnSpc>
              <a:spcBef>
                <a:spcPts val="1000"/>
              </a:spcBef>
              <a:spcAft>
                <a:spcPts val="0"/>
              </a:spcAft>
              <a:buClr>
                <a:schemeClr val="dk1"/>
              </a:buClr>
              <a:buSzPts val="1400"/>
              <a:buFont typeface="Arial"/>
              <a:buNone/>
              <a:defRPr sz="1400" b="0" i="0">
                <a:latin typeface="Arial"/>
                <a:ea typeface="Arial"/>
                <a:cs typeface="Arial"/>
                <a:sym typeface="Arial"/>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28" name="Google Shape;128;p65"/>
          <p:cNvSpPr txBox="1">
            <a:spLocks noGrp="1"/>
          </p:cNvSpPr>
          <p:nvPr>
            <p:ph type="ftr" idx="11"/>
          </p:nvPr>
        </p:nvSpPr>
        <p:spPr>
          <a:xfrm>
            <a:off x="7896225" y="6356350"/>
            <a:ext cx="41148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800" b="0" i="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cxnSp>
        <p:nvCxnSpPr>
          <p:cNvPr id="129" name="Google Shape;129;p65"/>
          <p:cNvCxnSpPr/>
          <p:nvPr/>
        </p:nvCxnSpPr>
        <p:spPr>
          <a:xfrm>
            <a:off x="421072" y="0"/>
            <a:ext cx="0" cy="923712"/>
          </a:xfrm>
          <a:prstGeom prst="straightConnector1">
            <a:avLst/>
          </a:prstGeom>
          <a:noFill/>
          <a:ln w="12700" cap="flat" cmpd="sng">
            <a:solidFill>
              <a:schemeClr val="dk1"/>
            </a:solidFill>
            <a:prstDash val="solid"/>
            <a:miter lim="800000"/>
            <a:headEnd type="none" w="sm" len="sm"/>
            <a:tailEnd type="none" w="sm" len="sm"/>
          </a:ln>
        </p:spPr>
      </p:cxn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セクション見出し" type="secHead">
  <p:cSld name="SECTION_HEADER">
    <p:spTree>
      <p:nvGrpSpPr>
        <p:cNvPr id="1" name="Shape 130"/>
        <p:cNvGrpSpPr/>
        <p:nvPr/>
      </p:nvGrpSpPr>
      <p:grpSpPr>
        <a:xfrm>
          <a:off x="0" y="0"/>
          <a:ext cx="0" cy="0"/>
          <a:chOff x="0" y="0"/>
          <a:chExt cx="0" cy="0"/>
        </a:xfrm>
      </p:grpSpPr>
      <p:sp>
        <p:nvSpPr>
          <p:cNvPr id="131" name="Google Shape;131;p66"/>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Arial"/>
              <a:buNone/>
              <a:defRPr sz="6000" b="0" i="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2" name="Google Shape;132;p66"/>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b="0" i="0">
                <a:solidFill>
                  <a:srgbClr val="888888"/>
                </a:solidFill>
                <a:latin typeface="Arial"/>
                <a:ea typeface="Arial"/>
                <a:cs typeface="Arial"/>
                <a:sym typeface="Aria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133" name="Google Shape;133;p6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4" name="Google Shape;134;p6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5" name="Google Shape;135;p6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lvl="1"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lvl="2"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lvl="3"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lvl="4"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lvl="5"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lvl="6"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lvl="7"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lvl="8"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2 つのコンテンツ" type="twoObj">
  <p:cSld name="TWO_OBJECTS">
    <p:spTree>
      <p:nvGrpSpPr>
        <p:cNvPr id="1" name="Shape 136"/>
        <p:cNvGrpSpPr/>
        <p:nvPr/>
      </p:nvGrpSpPr>
      <p:grpSpPr>
        <a:xfrm>
          <a:off x="0" y="0"/>
          <a:ext cx="0" cy="0"/>
          <a:chOff x="0" y="0"/>
          <a:chExt cx="0" cy="0"/>
        </a:xfrm>
      </p:grpSpPr>
      <p:sp>
        <p:nvSpPr>
          <p:cNvPr id="137" name="Google Shape;137;p6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b="0" i="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8" name="Google Shape;138;p67"/>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b="0" i="0">
                <a:latin typeface="Arial"/>
                <a:ea typeface="Arial"/>
                <a:cs typeface="Arial"/>
                <a:sym typeface="Aria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39" name="Google Shape;139;p67"/>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b="0" i="0">
                <a:latin typeface="Arial"/>
                <a:ea typeface="Arial"/>
                <a:cs typeface="Arial"/>
                <a:sym typeface="Aria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0" name="Google Shape;140;p6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1" name="Google Shape;141;p6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2" name="Google Shape;142;p6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lvl="1"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lvl="2"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lvl="3"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lvl="4"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lvl="5"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lvl="6"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lvl="7"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lvl="8"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タイトルのみ">
  <p:cSld name="タイトルのみ">
    <p:spTree>
      <p:nvGrpSpPr>
        <p:cNvPr id="1" name="Shape 21"/>
        <p:cNvGrpSpPr/>
        <p:nvPr/>
      </p:nvGrpSpPr>
      <p:grpSpPr>
        <a:xfrm>
          <a:off x="0" y="0"/>
          <a:ext cx="0" cy="0"/>
          <a:chOff x="0" y="0"/>
          <a:chExt cx="0" cy="0"/>
        </a:xfrm>
      </p:grpSpPr>
      <p:pic>
        <p:nvPicPr>
          <p:cNvPr id="22" name="Google Shape;22;p28"/>
          <p:cNvPicPr preferRelativeResize="0"/>
          <p:nvPr/>
        </p:nvPicPr>
        <p:blipFill rotWithShape="1">
          <a:blip r:embed="rId2">
            <a:alphaModFix/>
          </a:blip>
          <a:srcRect/>
          <a:stretch/>
        </p:blipFill>
        <p:spPr>
          <a:xfrm>
            <a:off x="0" y="0"/>
            <a:ext cx="12192000" cy="6858000"/>
          </a:xfrm>
          <a:prstGeom prst="rect">
            <a:avLst/>
          </a:prstGeom>
          <a:noFill/>
          <a:ln>
            <a:noFill/>
          </a:ln>
        </p:spPr>
      </p:pic>
      <p:sp>
        <p:nvSpPr>
          <p:cNvPr id="23" name="Google Shape;23;p28"/>
          <p:cNvSpPr txBox="1">
            <a:spLocks noGrp="1"/>
          </p:cNvSpPr>
          <p:nvPr>
            <p:ph type="title"/>
          </p:nvPr>
        </p:nvSpPr>
        <p:spPr>
          <a:xfrm>
            <a:off x="285021" y="647853"/>
            <a:ext cx="10515600" cy="249299"/>
          </a:xfrm>
          <a:prstGeom prst="rect">
            <a:avLst/>
          </a:prstGeom>
          <a:noFill/>
          <a:ln>
            <a:noFill/>
          </a:ln>
        </p:spPr>
        <p:txBody>
          <a:bodyPr spcFirstLastPara="1" wrap="square" lIns="0" tIns="0" rIns="0" bIns="0" anchor="ctr" anchorCtr="0">
            <a:spAutoFit/>
          </a:bodyPr>
          <a:lstStyle>
            <a:lvl1pPr lvl="0" algn="l">
              <a:lnSpc>
                <a:spcPct val="90000"/>
              </a:lnSpc>
              <a:spcBef>
                <a:spcPts val="0"/>
              </a:spcBef>
              <a:spcAft>
                <a:spcPts val="0"/>
              </a:spcAft>
              <a:buClr>
                <a:schemeClr val="dk1"/>
              </a:buClr>
              <a:buSzPts val="2000"/>
              <a:buFont typeface="Montserrat"/>
              <a:buNone/>
              <a:defRPr sz="1800" b="1" i="0">
                <a:solidFill>
                  <a:srgbClr val="3F3F3F"/>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28"/>
          <p:cNvSpPr txBox="1">
            <a:spLocks noGrp="1"/>
          </p:cNvSpPr>
          <p:nvPr>
            <p:ph type="body" idx="1"/>
          </p:nvPr>
        </p:nvSpPr>
        <p:spPr>
          <a:xfrm>
            <a:off x="91035" y="135101"/>
            <a:ext cx="5157787" cy="322139"/>
          </a:xfrm>
          <a:prstGeom prst="rect">
            <a:avLst/>
          </a:prstGeom>
          <a:noFill/>
          <a:ln>
            <a:noFill/>
          </a:ln>
        </p:spPr>
        <p:txBody>
          <a:bodyPr spcFirstLastPara="1" wrap="square" lIns="0" tIns="0" rIns="0" bIns="0" anchor="ctr" anchorCtr="0">
            <a:noAutofit/>
          </a:bodyPr>
          <a:lstStyle>
            <a:lvl1pPr marL="457200" lvl="0" indent="-228600" algn="l">
              <a:lnSpc>
                <a:spcPct val="90000"/>
              </a:lnSpc>
              <a:spcBef>
                <a:spcPts val="1000"/>
              </a:spcBef>
              <a:spcAft>
                <a:spcPts val="0"/>
              </a:spcAft>
              <a:buClr>
                <a:schemeClr val="dk1"/>
              </a:buClr>
              <a:buSzPts val="1400"/>
              <a:buFont typeface="Arial"/>
              <a:buNone/>
              <a:defRPr sz="1000" b="0" i="0">
                <a:solidFill>
                  <a:srgbClr val="416BCF"/>
                </a:solidFill>
                <a:latin typeface="Arial"/>
                <a:ea typeface="Arial"/>
                <a:cs typeface="Arial"/>
                <a:sym typeface="Arial"/>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5" name="Google Shape;25;p28"/>
          <p:cNvSpPr txBox="1">
            <a:spLocks noGrp="1"/>
          </p:cNvSpPr>
          <p:nvPr>
            <p:ph type="ftr" idx="11"/>
          </p:nvPr>
        </p:nvSpPr>
        <p:spPr>
          <a:xfrm>
            <a:off x="7896225" y="6555780"/>
            <a:ext cx="4114800" cy="206104"/>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800" b="0" i="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28"/>
          <p:cNvSpPr/>
          <p:nvPr/>
        </p:nvSpPr>
        <p:spPr>
          <a:xfrm>
            <a:off x="208457" y="1063543"/>
            <a:ext cx="11802568" cy="5396121"/>
          </a:xfrm>
          <a:prstGeom prst="roundRect">
            <a:avLst>
              <a:gd name="adj" fmla="val 4379"/>
            </a:avLst>
          </a:prstGeom>
          <a:solidFill>
            <a:schemeClr val="lt1"/>
          </a:solidFill>
          <a:ln>
            <a:noFill/>
          </a:ln>
          <a:effectLst>
            <a:outerShdw blurRad="127000" sx="101000" sy="101000" algn="ctr" rotWithShape="0">
              <a:srgbClr val="000000">
                <a:alpha val="4705"/>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7" name="Google Shape;27;p28"/>
          <p:cNvSpPr txBox="1"/>
          <p:nvPr/>
        </p:nvSpPr>
        <p:spPr>
          <a:xfrm>
            <a:off x="9328992" y="113607"/>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ja-JP" sz="1200" b="0" i="0" u="none" strike="noStrike" cap="none">
                <a:solidFill>
                  <a:srgbClr val="888888"/>
                </a:solidFill>
                <a:latin typeface="Arial"/>
                <a:ea typeface="Arial"/>
                <a:cs typeface="Arial"/>
                <a:sym typeface="Arial"/>
              </a:rPr>
              <a:t>‹#›</a:t>
            </a:fld>
            <a:endParaRPr sz="1200" b="0" i="0" u="none" strike="noStrike" cap="none">
              <a:solidFill>
                <a:srgbClr val="888888"/>
              </a:solidFill>
              <a:latin typeface="Arial"/>
              <a:ea typeface="Arial"/>
              <a:cs typeface="Arial"/>
              <a:sym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比較" type="twoTxTwoObj">
  <p:cSld name="TWO_OBJECTS_WITH_TEXT">
    <p:spTree>
      <p:nvGrpSpPr>
        <p:cNvPr id="1" name="Shape 143"/>
        <p:cNvGrpSpPr/>
        <p:nvPr/>
      </p:nvGrpSpPr>
      <p:grpSpPr>
        <a:xfrm>
          <a:off x="0" y="0"/>
          <a:ext cx="0" cy="0"/>
          <a:chOff x="0" y="0"/>
          <a:chExt cx="0" cy="0"/>
        </a:xfrm>
      </p:grpSpPr>
      <p:sp>
        <p:nvSpPr>
          <p:cNvPr id="144" name="Google Shape;144;p68"/>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b="0" i="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5" name="Google Shape;145;p68"/>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0" i="0">
                <a:latin typeface="Arial"/>
                <a:ea typeface="Arial"/>
                <a:cs typeface="Arial"/>
                <a:sym typeface="Arial"/>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46" name="Google Shape;146;p68"/>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b="0" i="0">
                <a:latin typeface="Arial"/>
                <a:ea typeface="Arial"/>
                <a:cs typeface="Arial"/>
                <a:sym typeface="Aria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7" name="Google Shape;147;p68"/>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0" i="0">
                <a:latin typeface="Arial"/>
                <a:ea typeface="Arial"/>
                <a:cs typeface="Arial"/>
                <a:sym typeface="Arial"/>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48" name="Google Shape;148;p68"/>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b="0" i="0">
                <a:latin typeface="Arial"/>
                <a:ea typeface="Arial"/>
                <a:cs typeface="Arial"/>
                <a:sym typeface="Aria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9" name="Google Shape;149;p6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0" name="Google Shape;150;p6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1" name="Google Shape;151;p6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lvl="1"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lvl="2"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lvl="3"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lvl="4"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lvl="5"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lvl="6"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lvl="7"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lvl="8"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白紙" type="blank">
  <p:cSld name="BLANK">
    <p:spTree>
      <p:nvGrpSpPr>
        <p:cNvPr id="1" name="Shape 152"/>
        <p:cNvGrpSpPr/>
        <p:nvPr/>
      </p:nvGrpSpPr>
      <p:grpSpPr>
        <a:xfrm>
          <a:off x="0" y="0"/>
          <a:ext cx="0" cy="0"/>
          <a:chOff x="0" y="0"/>
          <a:chExt cx="0" cy="0"/>
        </a:xfrm>
      </p:grpSpPr>
      <p:sp>
        <p:nvSpPr>
          <p:cNvPr id="153" name="Google Shape;153;p6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4" name="Google Shape;154;p6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5" name="Google Shape;155;p6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lvl="1"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lvl="2"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lvl="3"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lvl="4"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lvl="5"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lvl="6"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lvl="7"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lvl="8"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タイトル付きのコンテンツ" type="objTx">
  <p:cSld name="OBJECT_WITH_CAPTION_TEXT">
    <p:spTree>
      <p:nvGrpSpPr>
        <p:cNvPr id="1" name="Shape 156"/>
        <p:cNvGrpSpPr/>
        <p:nvPr/>
      </p:nvGrpSpPr>
      <p:grpSpPr>
        <a:xfrm>
          <a:off x="0" y="0"/>
          <a:ext cx="0" cy="0"/>
          <a:chOff x="0" y="0"/>
          <a:chExt cx="0" cy="0"/>
        </a:xfrm>
      </p:grpSpPr>
      <p:sp>
        <p:nvSpPr>
          <p:cNvPr id="157" name="Google Shape;157;p7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Arial"/>
              <a:buNone/>
              <a:defRPr sz="3200" b="0" i="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8" name="Google Shape;158;p7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b="0" i="0">
                <a:latin typeface="Arial"/>
                <a:ea typeface="Arial"/>
                <a:cs typeface="Arial"/>
                <a:sym typeface="Arial"/>
              </a:defRPr>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159" name="Google Shape;159;p7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b="0" i="0">
                <a:latin typeface="Arial"/>
                <a:ea typeface="Arial"/>
                <a:cs typeface="Arial"/>
                <a:sym typeface="Arial"/>
              </a:defRPr>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60" name="Google Shape;160;p7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1" name="Google Shape;161;p7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2" name="Google Shape;162;p7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lvl="1"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lvl="2"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lvl="3"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lvl="4"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lvl="5"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lvl="6"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lvl="7"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lvl="8"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タイトル付きの図" type="picTx">
  <p:cSld name="PICTURE_WITH_CAPTION_TEXT">
    <p:spTree>
      <p:nvGrpSpPr>
        <p:cNvPr id="1" name="Shape 163"/>
        <p:cNvGrpSpPr/>
        <p:nvPr/>
      </p:nvGrpSpPr>
      <p:grpSpPr>
        <a:xfrm>
          <a:off x="0" y="0"/>
          <a:ext cx="0" cy="0"/>
          <a:chOff x="0" y="0"/>
          <a:chExt cx="0" cy="0"/>
        </a:xfrm>
      </p:grpSpPr>
      <p:sp>
        <p:nvSpPr>
          <p:cNvPr id="164" name="Google Shape;164;p7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Arial"/>
              <a:buNone/>
              <a:defRPr sz="3200" b="0" i="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5" name="Google Shape;165;p71"/>
          <p:cNvSpPr>
            <a:spLocks noGrp="1"/>
          </p:cNvSpPr>
          <p:nvPr>
            <p:ph type="pic" idx="2"/>
          </p:nvPr>
        </p:nvSpPr>
        <p:spPr>
          <a:xfrm>
            <a:off x="5183188" y="987425"/>
            <a:ext cx="6172200" cy="4873625"/>
          </a:xfrm>
          <a:prstGeom prst="rect">
            <a:avLst/>
          </a:prstGeom>
          <a:noFill/>
          <a:ln>
            <a:noFill/>
          </a:ln>
        </p:spPr>
      </p:sp>
      <p:sp>
        <p:nvSpPr>
          <p:cNvPr id="166" name="Google Shape;166;p7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b="0" i="0">
                <a:latin typeface="Arial"/>
                <a:ea typeface="Arial"/>
                <a:cs typeface="Arial"/>
                <a:sym typeface="Arial"/>
              </a:defRPr>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67" name="Google Shape;167;p7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8" name="Google Shape;168;p7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9" name="Google Shape;169;p7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lvl="1"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lvl="2"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lvl="3"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lvl="4"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lvl="5"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lvl="6"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lvl="7"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lvl="8"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タイトルと縦書きテキスト" type="vertTx">
  <p:cSld name="VERTICAL_TEXT">
    <p:spTree>
      <p:nvGrpSpPr>
        <p:cNvPr id="1" name="Shape 170"/>
        <p:cNvGrpSpPr/>
        <p:nvPr/>
      </p:nvGrpSpPr>
      <p:grpSpPr>
        <a:xfrm>
          <a:off x="0" y="0"/>
          <a:ext cx="0" cy="0"/>
          <a:chOff x="0" y="0"/>
          <a:chExt cx="0" cy="0"/>
        </a:xfrm>
      </p:grpSpPr>
      <p:sp>
        <p:nvSpPr>
          <p:cNvPr id="171" name="Google Shape;171;p7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b="0" i="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2" name="Google Shape;172;p7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b="0" i="0">
                <a:latin typeface="Arial"/>
                <a:ea typeface="Arial"/>
                <a:cs typeface="Arial"/>
                <a:sym typeface="Aria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73" name="Google Shape;173;p7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4" name="Google Shape;174;p7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5" name="Google Shape;175;p7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lvl="1"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lvl="2"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lvl="3"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lvl="4"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lvl="5"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lvl="6"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lvl="7"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lvl="8"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縦書きタイトルと&#10;縦書きテキスト" type="vertTitleAndTx">
  <p:cSld name="VERTICAL_TITLE_AND_VERTICAL_TEXT">
    <p:spTree>
      <p:nvGrpSpPr>
        <p:cNvPr id="1" name="Shape 176"/>
        <p:cNvGrpSpPr/>
        <p:nvPr/>
      </p:nvGrpSpPr>
      <p:grpSpPr>
        <a:xfrm>
          <a:off x="0" y="0"/>
          <a:ext cx="0" cy="0"/>
          <a:chOff x="0" y="0"/>
          <a:chExt cx="0" cy="0"/>
        </a:xfrm>
      </p:grpSpPr>
      <p:sp>
        <p:nvSpPr>
          <p:cNvPr id="177" name="Google Shape;177;p7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b="0" i="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8" name="Google Shape;178;p7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b="0" i="0">
                <a:latin typeface="Arial"/>
                <a:ea typeface="Arial"/>
                <a:cs typeface="Arial"/>
                <a:sym typeface="Aria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79" name="Google Shape;179;p7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0" name="Google Shape;180;p7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1" name="Google Shape;181;p7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lvl="1"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lvl="2"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lvl="3"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lvl="4"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lvl="5"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lvl="6"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lvl="7"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lvl="8"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1_タイトル スライド">
  <p:cSld name="1_タイトル スライド">
    <p:spTree>
      <p:nvGrpSpPr>
        <p:cNvPr id="1" name="Shape 182"/>
        <p:cNvGrpSpPr/>
        <p:nvPr/>
      </p:nvGrpSpPr>
      <p:grpSpPr>
        <a:xfrm>
          <a:off x="0" y="0"/>
          <a:ext cx="0" cy="0"/>
          <a:chOff x="0" y="0"/>
          <a:chExt cx="0" cy="0"/>
        </a:xfrm>
      </p:grpSpPr>
      <p:sp>
        <p:nvSpPr>
          <p:cNvPr id="183" name="Google Shape;183;p7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120000"/>
              </a:lnSpc>
              <a:spcBef>
                <a:spcPts val="0"/>
              </a:spcBef>
              <a:spcAft>
                <a:spcPts val="0"/>
              </a:spcAft>
              <a:buSzPts val="1400"/>
              <a:buNone/>
              <a:defRPr sz="6000" b="0" i="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4" name="Google Shape;184;p74"/>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120000"/>
              </a:lnSpc>
              <a:spcBef>
                <a:spcPts val="0"/>
              </a:spcBef>
              <a:spcAft>
                <a:spcPts val="0"/>
              </a:spcAft>
              <a:buSzPts val="2400"/>
              <a:buNone/>
              <a:defRPr sz="2400" b="0" i="0">
                <a:latin typeface="Arial"/>
                <a:ea typeface="Arial"/>
                <a:cs typeface="Arial"/>
                <a:sym typeface="Arial"/>
              </a:defRPr>
            </a:lvl1pPr>
            <a:lvl2pPr lvl="1" algn="ctr">
              <a:lnSpc>
                <a:spcPct val="120000"/>
              </a:lnSpc>
              <a:spcBef>
                <a:spcPts val="0"/>
              </a:spcBef>
              <a:spcAft>
                <a:spcPts val="0"/>
              </a:spcAft>
              <a:buSzPts val="2000"/>
              <a:buNone/>
              <a:defRPr sz="2000"/>
            </a:lvl2pPr>
            <a:lvl3pPr lvl="2" algn="ctr">
              <a:lnSpc>
                <a:spcPct val="120000"/>
              </a:lnSpc>
              <a:spcBef>
                <a:spcPts val="0"/>
              </a:spcBef>
              <a:spcAft>
                <a:spcPts val="0"/>
              </a:spcAft>
              <a:buSzPts val="1800"/>
              <a:buNone/>
              <a:defRPr sz="1800"/>
            </a:lvl3pPr>
            <a:lvl4pPr lvl="3" algn="ctr">
              <a:lnSpc>
                <a:spcPct val="120000"/>
              </a:lnSpc>
              <a:spcBef>
                <a:spcPts val="0"/>
              </a:spcBef>
              <a:spcAft>
                <a:spcPts val="0"/>
              </a:spcAft>
              <a:buSzPts val="1600"/>
              <a:buNone/>
              <a:defRPr sz="1600"/>
            </a:lvl4pPr>
            <a:lvl5pPr lvl="4" algn="ctr">
              <a:lnSpc>
                <a:spcPct val="120000"/>
              </a:lnSpc>
              <a:spcBef>
                <a:spcPts val="0"/>
              </a:spcBef>
              <a:spcAft>
                <a:spcPts val="0"/>
              </a:spcAft>
              <a:buSzPts val="1600"/>
              <a:buNone/>
              <a:defRPr sz="1600"/>
            </a:lvl5pPr>
            <a:lvl6pPr lvl="5" algn="ctr">
              <a:lnSpc>
                <a:spcPct val="100000"/>
              </a:lnSpc>
              <a:spcBef>
                <a:spcPts val="0"/>
              </a:spcBef>
              <a:spcAft>
                <a:spcPts val="0"/>
              </a:spcAft>
              <a:buSzPts val="1600"/>
              <a:buNone/>
              <a:defRPr sz="1600"/>
            </a:lvl6pPr>
            <a:lvl7pPr lvl="6" algn="ctr">
              <a:lnSpc>
                <a:spcPct val="100000"/>
              </a:lnSpc>
              <a:spcBef>
                <a:spcPts val="0"/>
              </a:spcBef>
              <a:spcAft>
                <a:spcPts val="0"/>
              </a:spcAft>
              <a:buSzPts val="1600"/>
              <a:buNone/>
              <a:defRPr sz="1600"/>
            </a:lvl7pPr>
            <a:lvl8pPr lvl="7" algn="ctr">
              <a:lnSpc>
                <a:spcPct val="100000"/>
              </a:lnSpc>
              <a:spcBef>
                <a:spcPts val="0"/>
              </a:spcBef>
              <a:spcAft>
                <a:spcPts val="0"/>
              </a:spcAft>
              <a:buSzPts val="1600"/>
              <a:buNone/>
              <a:defRPr sz="1600"/>
            </a:lvl8pPr>
            <a:lvl9pPr lvl="8" algn="ctr">
              <a:lnSpc>
                <a:spcPct val="100000"/>
              </a:lnSpc>
              <a:spcBef>
                <a:spcPts val="0"/>
              </a:spcBef>
              <a:spcAft>
                <a:spcPts val="0"/>
              </a:spcAft>
              <a:buSzPts val="1600"/>
              <a:buNone/>
              <a:defRPr sz="1600"/>
            </a:lvl9pPr>
          </a:lstStyle>
          <a:p>
            <a:endParaRPr/>
          </a:p>
        </p:txBody>
      </p:sp>
      <p:sp>
        <p:nvSpPr>
          <p:cNvPr id="185" name="Google Shape;185;p74"/>
          <p:cNvSpPr txBox="1"/>
          <p:nvPr/>
        </p:nvSpPr>
        <p:spPr>
          <a:xfrm>
            <a:off x="9267825" y="284854"/>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ja-JP" sz="1200" b="0" i="0" u="none" strike="noStrike" cap="none">
                <a:solidFill>
                  <a:srgbClr val="888888"/>
                </a:solidFill>
                <a:latin typeface="Arial"/>
                <a:ea typeface="Arial"/>
                <a:cs typeface="Arial"/>
                <a:sym typeface="Arial"/>
              </a:rPr>
              <a:t>‹#›</a:t>
            </a:fld>
            <a:endParaRPr sz="1200" b="0" i="0" u="none" strike="noStrike" cap="none">
              <a:solidFill>
                <a:srgbClr val="888888"/>
              </a:solidFill>
              <a:latin typeface="Arial"/>
              <a:ea typeface="Arial"/>
              <a:cs typeface="Arial"/>
              <a:sym typeface="Arial"/>
            </a:endParaRPr>
          </a:p>
        </p:txBody>
      </p:sp>
      <p:cxnSp>
        <p:nvCxnSpPr>
          <p:cNvPr id="186" name="Google Shape;186;p74"/>
          <p:cNvCxnSpPr/>
          <p:nvPr/>
        </p:nvCxnSpPr>
        <p:spPr>
          <a:xfrm>
            <a:off x="309910" y="-705320"/>
            <a:ext cx="11690959" cy="0"/>
          </a:xfrm>
          <a:prstGeom prst="straightConnector1">
            <a:avLst/>
          </a:prstGeom>
          <a:noFill/>
          <a:ln w="12700" cap="flat" cmpd="sng">
            <a:solidFill>
              <a:srgbClr val="BFBFBF"/>
            </a:solidFill>
            <a:prstDash val="solid"/>
            <a:round/>
            <a:headEnd type="none" w="sm" len="sm"/>
            <a:tailEnd type="none" w="sm" len="sm"/>
          </a:ln>
        </p:spPr>
      </p:cxnSp>
      <p:cxnSp>
        <p:nvCxnSpPr>
          <p:cNvPr id="187" name="Google Shape;187;p74"/>
          <p:cNvCxnSpPr/>
          <p:nvPr/>
        </p:nvCxnSpPr>
        <p:spPr>
          <a:xfrm>
            <a:off x="225427" y="0"/>
            <a:ext cx="0" cy="649979"/>
          </a:xfrm>
          <a:prstGeom prst="straightConnector1">
            <a:avLst/>
          </a:prstGeom>
          <a:noFill/>
          <a:ln w="12700" cap="flat" cmpd="sng">
            <a:solidFill>
              <a:schemeClr val="dk1"/>
            </a:solidFill>
            <a:prstDash val="solid"/>
            <a:miter lim="800000"/>
            <a:headEnd type="none" w="sm" len="sm"/>
            <a:tailEnd type="none" w="sm" len="sm"/>
          </a:ln>
        </p:spPr>
      </p:cxnSp>
      <p:sp>
        <p:nvSpPr>
          <p:cNvPr id="188" name="Google Shape;188;p74"/>
          <p:cNvSpPr txBox="1">
            <a:spLocks noGrp="1"/>
          </p:cNvSpPr>
          <p:nvPr>
            <p:ph type="body" idx="2"/>
          </p:nvPr>
        </p:nvSpPr>
        <p:spPr>
          <a:xfrm>
            <a:off x="415926" y="120111"/>
            <a:ext cx="5157787" cy="322139"/>
          </a:xfrm>
          <a:prstGeom prst="rect">
            <a:avLst/>
          </a:prstGeom>
          <a:noFill/>
          <a:ln>
            <a:noFill/>
          </a:ln>
        </p:spPr>
        <p:txBody>
          <a:bodyPr spcFirstLastPara="1" wrap="square" lIns="0" tIns="0" rIns="0" bIns="0" anchor="ctr" anchorCtr="0">
            <a:spAutoFit/>
          </a:bodyPr>
          <a:lstStyle>
            <a:lvl1pPr marL="457200" lvl="0" indent="-228600" algn="l">
              <a:lnSpc>
                <a:spcPct val="90000"/>
              </a:lnSpc>
              <a:spcBef>
                <a:spcPts val="1000"/>
              </a:spcBef>
              <a:spcAft>
                <a:spcPts val="0"/>
              </a:spcAft>
              <a:buClr>
                <a:schemeClr val="dk1"/>
              </a:buClr>
              <a:buSzPts val="1400"/>
              <a:buNone/>
              <a:defRPr sz="1400" b="0" i="0">
                <a:latin typeface="Arial"/>
                <a:ea typeface="Arial"/>
                <a:cs typeface="Arial"/>
                <a:sym typeface="Arial"/>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タイトルのみ">
  <p:cSld name="タイトルのみ">
    <p:spTree>
      <p:nvGrpSpPr>
        <p:cNvPr id="1" name="Shape 195"/>
        <p:cNvGrpSpPr/>
        <p:nvPr/>
      </p:nvGrpSpPr>
      <p:grpSpPr>
        <a:xfrm>
          <a:off x="0" y="0"/>
          <a:ext cx="0" cy="0"/>
          <a:chOff x="0" y="0"/>
          <a:chExt cx="0" cy="0"/>
        </a:xfrm>
      </p:grpSpPr>
      <p:pic>
        <p:nvPicPr>
          <p:cNvPr id="196" name="Google Shape;196;p59"/>
          <p:cNvPicPr preferRelativeResize="0"/>
          <p:nvPr/>
        </p:nvPicPr>
        <p:blipFill rotWithShape="1">
          <a:blip r:embed="rId2">
            <a:alphaModFix/>
          </a:blip>
          <a:srcRect/>
          <a:stretch/>
        </p:blipFill>
        <p:spPr>
          <a:xfrm>
            <a:off x="0" y="0"/>
            <a:ext cx="12192000" cy="6858000"/>
          </a:xfrm>
          <a:prstGeom prst="rect">
            <a:avLst/>
          </a:prstGeom>
          <a:noFill/>
          <a:ln>
            <a:noFill/>
          </a:ln>
        </p:spPr>
      </p:pic>
      <p:sp>
        <p:nvSpPr>
          <p:cNvPr id="197" name="Google Shape;197;p59"/>
          <p:cNvSpPr txBox="1">
            <a:spLocks noGrp="1"/>
          </p:cNvSpPr>
          <p:nvPr>
            <p:ph type="title"/>
          </p:nvPr>
        </p:nvSpPr>
        <p:spPr>
          <a:xfrm>
            <a:off x="285021" y="647853"/>
            <a:ext cx="10515600" cy="249299"/>
          </a:xfrm>
          <a:prstGeom prst="rect">
            <a:avLst/>
          </a:prstGeom>
          <a:noFill/>
          <a:ln>
            <a:noFill/>
          </a:ln>
        </p:spPr>
        <p:txBody>
          <a:bodyPr spcFirstLastPara="1" wrap="square" lIns="0" tIns="0" rIns="0" bIns="0" anchor="ctr" anchorCtr="0">
            <a:spAutoFit/>
          </a:bodyPr>
          <a:lstStyle>
            <a:lvl1pPr lvl="0" algn="l">
              <a:lnSpc>
                <a:spcPct val="90000"/>
              </a:lnSpc>
              <a:spcBef>
                <a:spcPts val="0"/>
              </a:spcBef>
              <a:spcAft>
                <a:spcPts val="0"/>
              </a:spcAft>
              <a:buClr>
                <a:schemeClr val="dk1"/>
              </a:buClr>
              <a:buSzPts val="2000"/>
              <a:buFont typeface="Montserrat"/>
              <a:buNone/>
              <a:defRPr sz="1800" b="1" i="0">
                <a:solidFill>
                  <a:srgbClr val="3F3F3F"/>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8" name="Google Shape;198;p59"/>
          <p:cNvSpPr txBox="1">
            <a:spLocks noGrp="1"/>
          </p:cNvSpPr>
          <p:nvPr>
            <p:ph type="sldNum" idx="12"/>
          </p:nvPr>
        </p:nvSpPr>
        <p:spPr>
          <a:xfrm>
            <a:off x="9267825" y="284854"/>
            <a:ext cx="27432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lvl="1"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lvl="2"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lvl="3"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lvl="4"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lvl="5"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lvl="6"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lvl="7"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lvl="8"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
        <p:nvSpPr>
          <p:cNvPr id="199" name="Google Shape;199;p59"/>
          <p:cNvSpPr txBox="1">
            <a:spLocks noGrp="1"/>
          </p:cNvSpPr>
          <p:nvPr>
            <p:ph type="body" idx="1"/>
          </p:nvPr>
        </p:nvSpPr>
        <p:spPr>
          <a:xfrm>
            <a:off x="91035" y="135101"/>
            <a:ext cx="5157787" cy="322139"/>
          </a:xfrm>
          <a:prstGeom prst="rect">
            <a:avLst/>
          </a:prstGeom>
          <a:noFill/>
          <a:ln>
            <a:noFill/>
          </a:ln>
        </p:spPr>
        <p:txBody>
          <a:bodyPr spcFirstLastPara="1" wrap="square" lIns="0" tIns="0" rIns="0" bIns="0" anchor="ctr" anchorCtr="0">
            <a:noAutofit/>
          </a:bodyPr>
          <a:lstStyle>
            <a:lvl1pPr marL="457200" lvl="0" indent="-228600" algn="l">
              <a:lnSpc>
                <a:spcPct val="90000"/>
              </a:lnSpc>
              <a:spcBef>
                <a:spcPts val="1000"/>
              </a:spcBef>
              <a:spcAft>
                <a:spcPts val="0"/>
              </a:spcAft>
              <a:buClr>
                <a:schemeClr val="dk1"/>
              </a:buClr>
              <a:buSzPts val="1400"/>
              <a:buFont typeface="Arial"/>
              <a:buNone/>
              <a:defRPr sz="1000" b="0" i="0">
                <a:solidFill>
                  <a:srgbClr val="416BCF"/>
                </a:solidFill>
                <a:latin typeface="Arial"/>
                <a:ea typeface="Arial"/>
                <a:cs typeface="Arial"/>
                <a:sym typeface="Arial"/>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00" name="Google Shape;200;p59"/>
          <p:cNvSpPr/>
          <p:nvPr/>
        </p:nvSpPr>
        <p:spPr>
          <a:xfrm>
            <a:off x="208457" y="1063543"/>
            <a:ext cx="11802568" cy="5396121"/>
          </a:xfrm>
          <a:prstGeom prst="roundRect">
            <a:avLst>
              <a:gd name="adj" fmla="val 4379"/>
            </a:avLst>
          </a:prstGeom>
          <a:solidFill>
            <a:schemeClr val="lt1"/>
          </a:solidFill>
          <a:ln>
            <a:noFill/>
          </a:ln>
          <a:effectLst>
            <a:outerShdw blurRad="127000" sx="101000" sy="101000" algn="ctr" rotWithShape="0">
              <a:srgbClr val="000000">
                <a:alpha val="4705"/>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01" name="Google Shape;201;p59"/>
          <p:cNvSpPr txBox="1">
            <a:spLocks noGrp="1"/>
          </p:cNvSpPr>
          <p:nvPr>
            <p:ph type="ftr" idx="11"/>
          </p:nvPr>
        </p:nvSpPr>
        <p:spPr>
          <a:xfrm>
            <a:off x="7896225" y="6555780"/>
            <a:ext cx="4114800" cy="206104"/>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800" b="0" i="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タイトルのみ">
  <p:cSld name="1_タイトルのみ">
    <p:spTree>
      <p:nvGrpSpPr>
        <p:cNvPr id="1" name="Shape 202"/>
        <p:cNvGrpSpPr/>
        <p:nvPr/>
      </p:nvGrpSpPr>
      <p:grpSpPr>
        <a:xfrm>
          <a:off x="0" y="0"/>
          <a:ext cx="0" cy="0"/>
          <a:chOff x="0" y="0"/>
          <a:chExt cx="0" cy="0"/>
        </a:xfrm>
      </p:grpSpPr>
      <p:pic>
        <p:nvPicPr>
          <p:cNvPr id="203" name="Google Shape;203;p75"/>
          <p:cNvPicPr preferRelativeResize="0"/>
          <p:nvPr/>
        </p:nvPicPr>
        <p:blipFill rotWithShape="1">
          <a:blip r:embed="rId2">
            <a:alphaModFix/>
          </a:blip>
          <a:srcRect/>
          <a:stretch/>
        </p:blipFill>
        <p:spPr>
          <a:xfrm>
            <a:off x="0" y="0"/>
            <a:ext cx="12192000" cy="6858000"/>
          </a:xfrm>
          <a:prstGeom prst="rect">
            <a:avLst/>
          </a:prstGeom>
          <a:noFill/>
          <a:ln>
            <a:noFill/>
          </a:ln>
        </p:spPr>
      </p:pic>
      <p:sp>
        <p:nvSpPr>
          <p:cNvPr id="204" name="Google Shape;204;p75"/>
          <p:cNvSpPr txBox="1">
            <a:spLocks noGrp="1"/>
          </p:cNvSpPr>
          <p:nvPr>
            <p:ph type="title"/>
          </p:nvPr>
        </p:nvSpPr>
        <p:spPr>
          <a:xfrm>
            <a:off x="285021" y="647853"/>
            <a:ext cx="10515600" cy="249299"/>
          </a:xfrm>
          <a:prstGeom prst="rect">
            <a:avLst/>
          </a:prstGeom>
          <a:noFill/>
          <a:ln>
            <a:noFill/>
          </a:ln>
        </p:spPr>
        <p:txBody>
          <a:bodyPr spcFirstLastPara="1" wrap="square" lIns="0" tIns="0" rIns="0" bIns="0" anchor="ctr" anchorCtr="0">
            <a:spAutoFit/>
          </a:bodyPr>
          <a:lstStyle>
            <a:lvl1pPr lvl="0" algn="l">
              <a:lnSpc>
                <a:spcPct val="90000"/>
              </a:lnSpc>
              <a:spcBef>
                <a:spcPts val="0"/>
              </a:spcBef>
              <a:spcAft>
                <a:spcPts val="0"/>
              </a:spcAft>
              <a:buClr>
                <a:schemeClr val="dk1"/>
              </a:buClr>
              <a:buSzPts val="2000"/>
              <a:buFont typeface="Montserrat"/>
              <a:buNone/>
              <a:defRPr sz="1800" b="1" i="0">
                <a:solidFill>
                  <a:srgbClr val="3F3F3F"/>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5" name="Google Shape;205;p75"/>
          <p:cNvSpPr txBox="1">
            <a:spLocks noGrp="1"/>
          </p:cNvSpPr>
          <p:nvPr>
            <p:ph type="sldNum" idx="12"/>
          </p:nvPr>
        </p:nvSpPr>
        <p:spPr>
          <a:xfrm>
            <a:off x="9267825" y="284854"/>
            <a:ext cx="27432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lvl="1"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lvl="2"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lvl="3"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lvl="4"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lvl="5"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lvl="6"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lvl="7"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lvl="8"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
        <p:nvSpPr>
          <p:cNvPr id="206" name="Google Shape;206;p75"/>
          <p:cNvSpPr txBox="1">
            <a:spLocks noGrp="1"/>
          </p:cNvSpPr>
          <p:nvPr>
            <p:ph type="body" idx="1"/>
          </p:nvPr>
        </p:nvSpPr>
        <p:spPr>
          <a:xfrm>
            <a:off x="91035" y="135101"/>
            <a:ext cx="5157787" cy="322139"/>
          </a:xfrm>
          <a:prstGeom prst="rect">
            <a:avLst/>
          </a:prstGeom>
          <a:noFill/>
          <a:ln>
            <a:noFill/>
          </a:ln>
        </p:spPr>
        <p:txBody>
          <a:bodyPr spcFirstLastPara="1" wrap="square" lIns="0" tIns="0" rIns="0" bIns="0" anchor="ctr" anchorCtr="0">
            <a:noAutofit/>
          </a:bodyPr>
          <a:lstStyle>
            <a:lvl1pPr marL="457200" lvl="0" indent="-228600" algn="l">
              <a:lnSpc>
                <a:spcPct val="90000"/>
              </a:lnSpc>
              <a:spcBef>
                <a:spcPts val="1000"/>
              </a:spcBef>
              <a:spcAft>
                <a:spcPts val="0"/>
              </a:spcAft>
              <a:buClr>
                <a:schemeClr val="dk1"/>
              </a:buClr>
              <a:buSzPts val="1400"/>
              <a:buFont typeface="Arial"/>
              <a:buNone/>
              <a:defRPr sz="1000" b="0" i="0">
                <a:solidFill>
                  <a:srgbClr val="416BCF"/>
                </a:solidFill>
                <a:latin typeface="Arial"/>
                <a:ea typeface="Arial"/>
                <a:cs typeface="Arial"/>
                <a:sym typeface="Arial"/>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07" name="Google Shape;207;p75"/>
          <p:cNvSpPr txBox="1">
            <a:spLocks noGrp="1"/>
          </p:cNvSpPr>
          <p:nvPr>
            <p:ph type="ftr" idx="11"/>
          </p:nvPr>
        </p:nvSpPr>
        <p:spPr>
          <a:xfrm>
            <a:off x="7896225" y="6555780"/>
            <a:ext cx="4114800" cy="206104"/>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800" b="0" i="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タイトルのみ">
  <p:cSld name="1_タイトルのみ 2">
    <p:spTree>
      <p:nvGrpSpPr>
        <p:cNvPr id="1" name="Shape 208"/>
        <p:cNvGrpSpPr/>
        <p:nvPr/>
      </p:nvGrpSpPr>
      <p:grpSpPr>
        <a:xfrm>
          <a:off x="0" y="0"/>
          <a:ext cx="0" cy="0"/>
          <a:chOff x="0" y="0"/>
          <a:chExt cx="0" cy="0"/>
        </a:xfrm>
      </p:grpSpPr>
      <p:sp>
        <p:nvSpPr>
          <p:cNvPr id="209" name="Google Shape;209;p76"/>
          <p:cNvSpPr txBox="1">
            <a:spLocks noGrp="1"/>
          </p:cNvSpPr>
          <p:nvPr>
            <p:ph type="title"/>
          </p:nvPr>
        </p:nvSpPr>
        <p:spPr>
          <a:xfrm>
            <a:off x="635845" y="591313"/>
            <a:ext cx="10515600" cy="332399"/>
          </a:xfrm>
          <a:prstGeom prst="rect">
            <a:avLst/>
          </a:prstGeom>
          <a:noFill/>
          <a:ln>
            <a:noFill/>
          </a:ln>
        </p:spPr>
        <p:txBody>
          <a:bodyPr spcFirstLastPara="1" wrap="square" lIns="0" tIns="0" rIns="0" bIns="0" anchor="ctr" anchorCtr="0">
            <a:spAutoFit/>
          </a:bodyPr>
          <a:lstStyle>
            <a:lvl1pPr lvl="0" algn="l">
              <a:lnSpc>
                <a:spcPct val="90000"/>
              </a:lnSpc>
              <a:spcBef>
                <a:spcPts val="0"/>
              </a:spcBef>
              <a:spcAft>
                <a:spcPts val="0"/>
              </a:spcAft>
              <a:buClr>
                <a:schemeClr val="dk1"/>
              </a:buClr>
              <a:buSzPts val="2000"/>
              <a:buFont typeface="Montserrat"/>
              <a:buNone/>
              <a:defRPr sz="2400" b="1" i="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0" name="Google Shape;210;p76"/>
          <p:cNvSpPr txBox="1">
            <a:spLocks noGrp="1"/>
          </p:cNvSpPr>
          <p:nvPr>
            <p:ph type="sldNum" idx="12"/>
          </p:nvPr>
        </p:nvSpPr>
        <p:spPr>
          <a:xfrm>
            <a:off x="9267825" y="284854"/>
            <a:ext cx="27432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lvl="1"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lvl="2"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lvl="3"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lvl="4"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lvl="5"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lvl="6"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lvl="7"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lvl="8"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
        <p:nvSpPr>
          <p:cNvPr id="211" name="Google Shape;211;p76"/>
          <p:cNvSpPr txBox="1">
            <a:spLocks noGrp="1"/>
          </p:cNvSpPr>
          <p:nvPr>
            <p:ph type="body" idx="1"/>
          </p:nvPr>
        </p:nvSpPr>
        <p:spPr>
          <a:xfrm>
            <a:off x="321939" y="120111"/>
            <a:ext cx="5157787" cy="322139"/>
          </a:xfrm>
          <a:prstGeom prst="rect">
            <a:avLst/>
          </a:prstGeom>
          <a:noFill/>
          <a:ln>
            <a:noFill/>
          </a:ln>
        </p:spPr>
        <p:txBody>
          <a:bodyPr spcFirstLastPara="1" wrap="square" lIns="0" tIns="0" rIns="0" bIns="0" anchor="ctr" anchorCtr="0">
            <a:noAutofit/>
          </a:bodyPr>
          <a:lstStyle>
            <a:lvl1pPr marL="457200" lvl="0" indent="-228600" algn="l">
              <a:lnSpc>
                <a:spcPct val="90000"/>
              </a:lnSpc>
              <a:spcBef>
                <a:spcPts val="1000"/>
              </a:spcBef>
              <a:spcAft>
                <a:spcPts val="0"/>
              </a:spcAft>
              <a:buClr>
                <a:schemeClr val="dk1"/>
              </a:buClr>
              <a:buSzPts val="1400"/>
              <a:buFont typeface="Arial"/>
              <a:buNone/>
              <a:defRPr sz="1400" b="0" i="0">
                <a:latin typeface="Arial"/>
                <a:ea typeface="Arial"/>
                <a:cs typeface="Arial"/>
                <a:sym typeface="Arial"/>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12" name="Google Shape;212;p76"/>
          <p:cNvSpPr txBox="1">
            <a:spLocks noGrp="1"/>
          </p:cNvSpPr>
          <p:nvPr>
            <p:ph type="ftr" idx="11"/>
          </p:nvPr>
        </p:nvSpPr>
        <p:spPr>
          <a:xfrm>
            <a:off x="7896225" y="6356350"/>
            <a:ext cx="41148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800" b="0" i="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cxnSp>
        <p:nvCxnSpPr>
          <p:cNvPr id="213" name="Google Shape;213;p76"/>
          <p:cNvCxnSpPr/>
          <p:nvPr/>
        </p:nvCxnSpPr>
        <p:spPr>
          <a:xfrm>
            <a:off x="421072" y="0"/>
            <a:ext cx="0" cy="923712"/>
          </a:xfrm>
          <a:prstGeom prst="straightConnector1">
            <a:avLst/>
          </a:prstGeom>
          <a:noFill/>
          <a:ln w="12700" cap="flat" cmpd="sng">
            <a:solidFill>
              <a:schemeClr val="dk1"/>
            </a:solidFill>
            <a:prstDash val="solid"/>
            <a:miter lim="800000"/>
            <a:headEnd type="none" w="sm" len="sm"/>
            <a:tailEnd type="none" w="sm" len="sm"/>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タイトルのみ">
  <p:cSld name="1_タイトルのみ">
    <p:spTree>
      <p:nvGrpSpPr>
        <p:cNvPr id="1" name="Shape 28"/>
        <p:cNvGrpSpPr/>
        <p:nvPr/>
      </p:nvGrpSpPr>
      <p:grpSpPr>
        <a:xfrm>
          <a:off x="0" y="0"/>
          <a:ext cx="0" cy="0"/>
          <a:chOff x="0" y="0"/>
          <a:chExt cx="0" cy="0"/>
        </a:xfrm>
      </p:grpSpPr>
      <p:pic>
        <p:nvPicPr>
          <p:cNvPr id="29" name="Google Shape;29;p60"/>
          <p:cNvPicPr preferRelativeResize="0"/>
          <p:nvPr/>
        </p:nvPicPr>
        <p:blipFill rotWithShape="1">
          <a:blip r:embed="rId2">
            <a:alphaModFix/>
          </a:blip>
          <a:srcRect/>
          <a:stretch/>
        </p:blipFill>
        <p:spPr>
          <a:xfrm>
            <a:off x="0" y="0"/>
            <a:ext cx="12192000" cy="6858000"/>
          </a:xfrm>
          <a:prstGeom prst="rect">
            <a:avLst/>
          </a:prstGeom>
          <a:noFill/>
          <a:ln>
            <a:noFill/>
          </a:ln>
        </p:spPr>
      </p:pic>
      <p:sp>
        <p:nvSpPr>
          <p:cNvPr id="30" name="Google Shape;30;p60"/>
          <p:cNvSpPr txBox="1">
            <a:spLocks noGrp="1"/>
          </p:cNvSpPr>
          <p:nvPr>
            <p:ph type="title"/>
          </p:nvPr>
        </p:nvSpPr>
        <p:spPr>
          <a:xfrm>
            <a:off x="285021" y="647853"/>
            <a:ext cx="10515600" cy="249299"/>
          </a:xfrm>
          <a:prstGeom prst="rect">
            <a:avLst/>
          </a:prstGeom>
          <a:noFill/>
          <a:ln>
            <a:noFill/>
          </a:ln>
        </p:spPr>
        <p:txBody>
          <a:bodyPr spcFirstLastPara="1" wrap="square" lIns="0" tIns="0" rIns="0" bIns="0" anchor="ctr" anchorCtr="0">
            <a:spAutoFit/>
          </a:bodyPr>
          <a:lstStyle>
            <a:lvl1pPr lvl="0" algn="l">
              <a:lnSpc>
                <a:spcPct val="90000"/>
              </a:lnSpc>
              <a:spcBef>
                <a:spcPts val="0"/>
              </a:spcBef>
              <a:spcAft>
                <a:spcPts val="0"/>
              </a:spcAft>
              <a:buClr>
                <a:schemeClr val="dk1"/>
              </a:buClr>
              <a:buSzPts val="2000"/>
              <a:buFont typeface="Montserrat"/>
              <a:buNone/>
              <a:defRPr sz="1800" b="1" i="0">
                <a:solidFill>
                  <a:srgbClr val="3F3F3F"/>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60"/>
          <p:cNvSpPr txBox="1">
            <a:spLocks noGrp="1"/>
          </p:cNvSpPr>
          <p:nvPr>
            <p:ph type="body" idx="1"/>
          </p:nvPr>
        </p:nvSpPr>
        <p:spPr>
          <a:xfrm>
            <a:off x="91035" y="135101"/>
            <a:ext cx="5157787" cy="322139"/>
          </a:xfrm>
          <a:prstGeom prst="rect">
            <a:avLst/>
          </a:prstGeom>
          <a:noFill/>
          <a:ln>
            <a:noFill/>
          </a:ln>
        </p:spPr>
        <p:txBody>
          <a:bodyPr spcFirstLastPara="1" wrap="square" lIns="0" tIns="0" rIns="0" bIns="0" anchor="ctr" anchorCtr="0">
            <a:noAutofit/>
          </a:bodyPr>
          <a:lstStyle>
            <a:lvl1pPr marL="457200" lvl="0" indent="-228600" algn="l">
              <a:lnSpc>
                <a:spcPct val="90000"/>
              </a:lnSpc>
              <a:spcBef>
                <a:spcPts val="1000"/>
              </a:spcBef>
              <a:spcAft>
                <a:spcPts val="0"/>
              </a:spcAft>
              <a:buClr>
                <a:schemeClr val="dk1"/>
              </a:buClr>
              <a:buSzPts val="1400"/>
              <a:buFont typeface="Arial"/>
              <a:buNone/>
              <a:defRPr sz="1000" b="0" i="0">
                <a:solidFill>
                  <a:srgbClr val="416BCF"/>
                </a:solidFill>
                <a:latin typeface="Arial"/>
                <a:ea typeface="Arial"/>
                <a:cs typeface="Arial"/>
                <a:sym typeface="Arial"/>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2" name="Google Shape;32;p60"/>
          <p:cNvSpPr txBox="1">
            <a:spLocks noGrp="1"/>
          </p:cNvSpPr>
          <p:nvPr>
            <p:ph type="ftr" idx="11"/>
          </p:nvPr>
        </p:nvSpPr>
        <p:spPr>
          <a:xfrm>
            <a:off x="7896225" y="6555780"/>
            <a:ext cx="4114800" cy="206104"/>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800" b="0" i="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60"/>
          <p:cNvSpPr txBox="1"/>
          <p:nvPr/>
        </p:nvSpPr>
        <p:spPr>
          <a:xfrm>
            <a:off x="9328992" y="113607"/>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ja-JP" sz="1200" b="0" i="0" u="none" strike="noStrike" cap="none">
                <a:solidFill>
                  <a:srgbClr val="888888"/>
                </a:solidFill>
                <a:latin typeface="Arial"/>
                <a:ea typeface="Arial"/>
                <a:cs typeface="Arial"/>
                <a:sym typeface="Arial"/>
              </a:rPr>
              <a:t>‹#›</a:t>
            </a:fld>
            <a:endParaRPr sz="1200" b="0" i="0" u="none" strike="noStrike" cap="none">
              <a:solidFill>
                <a:srgbClr val="888888"/>
              </a:solidFill>
              <a:latin typeface="Arial"/>
              <a:ea typeface="Arial"/>
              <a:cs typeface="Arial"/>
              <a:sym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セクション見出し" type="secHead">
  <p:cSld name="SECTION_HEADER">
    <p:spTree>
      <p:nvGrpSpPr>
        <p:cNvPr id="1" name="Shape 214"/>
        <p:cNvGrpSpPr/>
        <p:nvPr/>
      </p:nvGrpSpPr>
      <p:grpSpPr>
        <a:xfrm>
          <a:off x="0" y="0"/>
          <a:ext cx="0" cy="0"/>
          <a:chOff x="0" y="0"/>
          <a:chExt cx="0" cy="0"/>
        </a:xfrm>
      </p:grpSpPr>
      <p:sp>
        <p:nvSpPr>
          <p:cNvPr id="215" name="Google Shape;215;p77"/>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Arial"/>
              <a:buNone/>
              <a:defRPr sz="6000" b="0" i="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6" name="Google Shape;216;p77"/>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b="0" i="0">
                <a:solidFill>
                  <a:srgbClr val="888888"/>
                </a:solidFill>
                <a:latin typeface="Arial"/>
                <a:ea typeface="Arial"/>
                <a:cs typeface="Arial"/>
                <a:sym typeface="Aria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17" name="Google Shape;217;p7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8" name="Google Shape;218;p7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9" name="Google Shape;219;p7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lvl="1"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lvl="2"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lvl="3"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lvl="4"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lvl="5"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lvl="6"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lvl="7"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lvl="8"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2 つのコンテンツ" type="twoObj">
  <p:cSld name="TWO_OBJECTS">
    <p:spTree>
      <p:nvGrpSpPr>
        <p:cNvPr id="1" name="Shape 220"/>
        <p:cNvGrpSpPr/>
        <p:nvPr/>
      </p:nvGrpSpPr>
      <p:grpSpPr>
        <a:xfrm>
          <a:off x="0" y="0"/>
          <a:ext cx="0" cy="0"/>
          <a:chOff x="0" y="0"/>
          <a:chExt cx="0" cy="0"/>
        </a:xfrm>
      </p:grpSpPr>
      <p:sp>
        <p:nvSpPr>
          <p:cNvPr id="221" name="Google Shape;221;p7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b="0" i="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2" name="Google Shape;222;p78"/>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b="0" i="0">
                <a:latin typeface="Arial"/>
                <a:ea typeface="Arial"/>
                <a:cs typeface="Arial"/>
                <a:sym typeface="Aria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23" name="Google Shape;223;p78"/>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b="0" i="0">
                <a:latin typeface="Arial"/>
                <a:ea typeface="Arial"/>
                <a:cs typeface="Arial"/>
                <a:sym typeface="Aria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24" name="Google Shape;224;p7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5" name="Google Shape;225;p7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6" name="Google Shape;226;p7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lvl="1"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lvl="2"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lvl="3"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lvl="4"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lvl="5"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lvl="6"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lvl="7"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lvl="8"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比較" type="twoTxTwoObj">
  <p:cSld name="TWO_OBJECTS_WITH_TEXT">
    <p:spTree>
      <p:nvGrpSpPr>
        <p:cNvPr id="1" name="Shape 227"/>
        <p:cNvGrpSpPr/>
        <p:nvPr/>
      </p:nvGrpSpPr>
      <p:grpSpPr>
        <a:xfrm>
          <a:off x="0" y="0"/>
          <a:ext cx="0" cy="0"/>
          <a:chOff x="0" y="0"/>
          <a:chExt cx="0" cy="0"/>
        </a:xfrm>
      </p:grpSpPr>
      <p:sp>
        <p:nvSpPr>
          <p:cNvPr id="228" name="Google Shape;228;p7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b="0" i="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9" name="Google Shape;229;p7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0" i="0">
                <a:latin typeface="Arial"/>
                <a:ea typeface="Arial"/>
                <a:cs typeface="Arial"/>
                <a:sym typeface="Arial"/>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30" name="Google Shape;230;p7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b="0" i="0">
                <a:latin typeface="Arial"/>
                <a:ea typeface="Arial"/>
                <a:cs typeface="Arial"/>
                <a:sym typeface="Aria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31" name="Google Shape;231;p7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0" i="0">
                <a:latin typeface="Arial"/>
                <a:ea typeface="Arial"/>
                <a:cs typeface="Arial"/>
                <a:sym typeface="Arial"/>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32" name="Google Shape;232;p7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b="0" i="0">
                <a:latin typeface="Arial"/>
                <a:ea typeface="Arial"/>
                <a:cs typeface="Arial"/>
                <a:sym typeface="Aria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33" name="Google Shape;233;p7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4" name="Google Shape;234;p7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5" name="Google Shape;235;p7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lvl="1"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lvl="2"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lvl="3"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lvl="4"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lvl="5"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lvl="6"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lvl="7"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lvl="8"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白紙" type="blank">
  <p:cSld name="BLANK">
    <p:spTree>
      <p:nvGrpSpPr>
        <p:cNvPr id="1" name="Shape 236"/>
        <p:cNvGrpSpPr/>
        <p:nvPr/>
      </p:nvGrpSpPr>
      <p:grpSpPr>
        <a:xfrm>
          <a:off x="0" y="0"/>
          <a:ext cx="0" cy="0"/>
          <a:chOff x="0" y="0"/>
          <a:chExt cx="0" cy="0"/>
        </a:xfrm>
      </p:grpSpPr>
      <p:sp>
        <p:nvSpPr>
          <p:cNvPr id="237" name="Google Shape;237;p8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8" name="Google Shape;238;p8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9" name="Google Shape;239;p8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lvl="1"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lvl="2"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lvl="3"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lvl="4"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lvl="5"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lvl="6"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lvl="7"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lvl="8"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タイトル付きのコンテンツ" type="objTx">
  <p:cSld name="OBJECT_WITH_CAPTION_TEXT">
    <p:spTree>
      <p:nvGrpSpPr>
        <p:cNvPr id="1" name="Shape 240"/>
        <p:cNvGrpSpPr/>
        <p:nvPr/>
      </p:nvGrpSpPr>
      <p:grpSpPr>
        <a:xfrm>
          <a:off x="0" y="0"/>
          <a:ext cx="0" cy="0"/>
          <a:chOff x="0" y="0"/>
          <a:chExt cx="0" cy="0"/>
        </a:xfrm>
      </p:grpSpPr>
      <p:sp>
        <p:nvSpPr>
          <p:cNvPr id="241" name="Google Shape;241;p8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Arial"/>
              <a:buNone/>
              <a:defRPr sz="3200" b="0" i="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2" name="Google Shape;242;p81"/>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b="0" i="0">
                <a:latin typeface="Arial"/>
                <a:ea typeface="Arial"/>
                <a:cs typeface="Arial"/>
                <a:sym typeface="Arial"/>
              </a:defRPr>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243" name="Google Shape;243;p81"/>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b="0" i="0">
                <a:latin typeface="Arial"/>
                <a:ea typeface="Arial"/>
                <a:cs typeface="Arial"/>
                <a:sym typeface="Arial"/>
              </a:defRPr>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244" name="Google Shape;244;p8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5" name="Google Shape;245;p8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6" name="Google Shape;246;p8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lvl="1"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lvl="2"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lvl="3"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lvl="4"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lvl="5"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lvl="6"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lvl="7"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lvl="8"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タイトル付きの図" type="picTx">
  <p:cSld name="PICTURE_WITH_CAPTION_TEXT">
    <p:spTree>
      <p:nvGrpSpPr>
        <p:cNvPr id="1" name="Shape 247"/>
        <p:cNvGrpSpPr/>
        <p:nvPr/>
      </p:nvGrpSpPr>
      <p:grpSpPr>
        <a:xfrm>
          <a:off x="0" y="0"/>
          <a:ext cx="0" cy="0"/>
          <a:chOff x="0" y="0"/>
          <a:chExt cx="0" cy="0"/>
        </a:xfrm>
      </p:grpSpPr>
      <p:sp>
        <p:nvSpPr>
          <p:cNvPr id="248" name="Google Shape;248;p8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Arial"/>
              <a:buNone/>
              <a:defRPr sz="3200" b="0" i="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9" name="Google Shape;249;p82"/>
          <p:cNvSpPr>
            <a:spLocks noGrp="1"/>
          </p:cNvSpPr>
          <p:nvPr>
            <p:ph type="pic" idx="2"/>
          </p:nvPr>
        </p:nvSpPr>
        <p:spPr>
          <a:xfrm>
            <a:off x="5183188" y="987425"/>
            <a:ext cx="6172200" cy="4873625"/>
          </a:xfrm>
          <a:prstGeom prst="rect">
            <a:avLst/>
          </a:prstGeom>
          <a:noFill/>
          <a:ln>
            <a:noFill/>
          </a:ln>
        </p:spPr>
      </p:sp>
      <p:sp>
        <p:nvSpPr>
          <p:cNvPr id="250" name="Google Shape;250;p82"/>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b="0" i="0">
                <a:latin typeface="Arial"/>
                <a:ea typeface="Arial"/>
                <a:cs typeface="Arial"/>
                <a:sym typeface="Arial"/>
              </a:defRPr>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251" name="Google Shape;251;p8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2" name="Google Shape;252;p8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3" name="Google Shape;253;p8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lvl="1"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lvl="2"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lvl="3"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lvl="4"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lvl="5"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lvl="6"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lvl="7"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lvl="8"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タイトルと縦書きテキスト" type="vertTx">
  <p:cSld name="VERTICAL_TEXT">
    <p:spTree>
      <p:nvGrpSpPr>
        <p:cNvPr id="1" name="Shape 254"/>
        <p:cNvGrpSpPr/>
        <p:nvPr/>
      </p:nvGrpSpPr>
      <p:grpSpPr>
        <a:xfrm>
          <a:off x="0" y="0"/>
          <a:ext cx="0" cy="0"/>
          <a:chOff x="0" y="0"/>
          <a:chExt cx="0" cy="0"/>
        </a:xfrm>
      </p:grpSpPr>
      <p:sp>
        <p:nvSpPr>
          <p:cNvPr id="255" name="Google Shape;255;p8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b="0" i="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6" name="Google Shape;256;p83"/>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b="0" i="0">
                <a:latin typeface="Arial"/>
                <a:ea typeface="Arial"/>
                <a:cs typeface="Arial"/>
                <a:sym typeface="Aria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57" name="Google Shape;257;p8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8" name="Google Shape;258;p8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9" name="Google Shape;259;p8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lvl="1"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lvl="2"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lvl="3"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lvl="4"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lvl="5"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lvl="6"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lvl="7"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lvl="8"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縦書きタイトルと&#10;縦書きテキスト" type="vertTitleAndTx">
  <p:cSld name="VERTICAL_TITLE_AND_VERTICAL_TEXT">
    <p:spTree>
      <p:nvGrpSpPr>
        <p:cNvPr id="1" name="Shape 260"/>
        <p:cNvGrpSpPr/>
        <p:nvPr/>
      </p:nvGrpSpPr>
      <p:grpSpPr>
        <a:xfrm>
          <a:off x="0" y="0"/>
          <a:ext cx="0" cy="0"/>
          <a:chOff x="0" y="0"/>
          <a:chExt cx="0" cy="0"/>
        </a:xfrm>
      </p:grpSpPr>
      <p:sp>
        <p:nvSpPr>
          <p:cNvPr id="261" name="Google Shape;261;p84"/>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b="0" i="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2" name="Google Shape;262;p84"/>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b="0" i="0">
                <a:latin typeface="Arial"/>
                <a:ea typeface="Arial"/>
                <a:cs typeface="Arial"/>
                <a:sym typeface="Aria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63" name="Google Shape;263;p8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4" name="Google Shape;264;p8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5" name="Google Shape;265;p8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lvl="1"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lvl="2"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lvl="3"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lvl="4"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lvl="5"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lvl="6"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lvl="7"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lvl="8"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1_タイトル スライド">
  <p:cSld name="1_タイトル スライド">
    <p:spTree>
      <p:nvGrpSpPr>
        <p:cNvPr id="1" name="Shape 266"/>
        <p:cNvGrpSpPr/>
        <p:nvPr/>
      </p:nvGrpSpPr>
      <p:grpSpPr>
        <a:xfrm>
          <a:off x="0" y="0"/>
          <a:ext cx="0" cy="0"/>
          <a:chOff x="0" y="0"/>
          <a:chExt cx="0" cy="0"/>
        </a:xfrm>
      </p:grpSpPr>
      <p:sp>
        <p:nvSpPr>
          <p:cNvPr id="267" name="Google Shape;267;p8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120000"/>
              </a:lnSpc>
              <a:spcBef>
                <a:spcPts val="0"/>
              </a:spcBef>
              <a:spcAft>
                <a:spcPts val="0"/>
              </a:spcAft>
              <a:buSzPts val="1400"/>
              <a:buNone/>
              <a:defRPr sz="6000" b="0" i="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8" name="Google Shape;268;p8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120000"/>
              </a:lnSpc>
              <a:spcBef>
                <a:spcPts val="0"/>
              </a:spcBef>
              <a:spcAft>
                <a:spcPts val="0"/>
              </a:spcAft>
              <a:buSzPts val="2400"/>
              <a:buNone/>
              <a:defRPr sz="2400" b="0" i="0">
                <a:latin typeface="Arial"/>
                <a:ea typeface="Arial"/>
                <a:cs typeface="Arial"/>
                <a:sym typeface="Arial"/>
              </a:defRPr>
            </a:lvl1pPr>
            <a:lvl2pPr lvl="1" algn="ctr">
              <a:lnSpc>
                <a:spcPct val="120000"/>
              </a:lnSpc>
              <a:spcBef>
                <a:spcPts val="0"/>
              </a:spcBef>
              <a:spcAft>
                <a:spcPts val="0"/>
              </a:spcAft>
              <a:buSzPts val="2000"/>
              <a:buNone/>
              <a:defRPr sz="2000"/>
            </a:lvl2pPr>
            <a:lvl3pPr lvl="2" algn="ctr">
              <a:lnSpc>
                <a:spcPct val="120000"/>
              </a:lnSpc>
              <a:spcBef>
                <a:spcPts val="0"/>
              </a:spcBef>
              <a:spcAft>
                <a:spcPts val="0"/>
              </a:spcAft>
              <a:buSzPts val="1800"/>
              <a:buNone/>
              <a:defRPr sz="1800"/>
            </a:lvl3pPr>
            <a:lvl4pPr lvl="3" algn="ctr">
              <a:lnSpc>
                <a:spcPct val="120000"/>
              </a:lnSpc>
              <a:spcBef>
                <a:spcPts val="0"/>
              </a:spcBef>
              <a:spcAft>
                <a:spcPts val="0"/>
              </a:spcAft>
              <a:buSzPts val="1600"/>
              <a:buNone/>
              <a:defRPr sz="1600"/>
            </a:lvl4pPr>
            <a:lvl5pPr lvl="4" algn="ctr">
              <a:lnSpc>
                <a:spcPct val="120000"/>
              </a:lnSpc>
              <a:spcBef>
                <a:spcPts val="0"/>
              </a:spcBef>
              <a:spcAft>
                <a:spcPts val="0"/>
              </a:spcAft>
              <a:buSzPts val="1600"/>
              <a:buNone/>
              <a:defRPr sz="1600"/>
            </a:lvl5pPr>
            <a:lvl6pPr lvl="5" algn="ctr">
              <a:lnSpc>
                <a:spcPct val="100000"/>
              </a:lnSpc>
              <a:spcBef>
                <a:spcPts val="0"/>
              </a:spcBef>
              <a:spcAft>
                <a:spcPts val="0"/>
              </a:spcAft>
              <a:buSzPts val="1600"/>
              <a:buNone/>
              <a:defRPr sz="1600"/>
            </a:lvl6pPr>
            <a:lvl7pPr lvl="6" algn="ctr">
              <a:lnSpc>
                <a:spcPct val="100000"/>
              </a:lnSpc>
              <a:spcBef>
                <a:spcPts val="0"/>
              </a:spcBef>
              <a:spcAft>
                <a:spcPts val="0"/>
              </a:spcAft>
              <a:buSzPts val="1600"/>
              <a:buNone/>
              <a:defRPr sz="1600"/>
            </a:lvl7pPr>
            <a:lvl8pPr lvl="7" algn="ctr">
              <a:lnSpc>
                <a:spcPct val="100000"/>
              </a:lnSpc>
              <a:spcBef>
                <a:spcPts val="0"/>
              </a:spcBef>
              <a:spcAft>
                <a:spcPts val="0"/>
              </a:spcAft>
              <a:buSzPts val="1600"/>
              <a:buNone/>
              <a:defRPr sz="1600"/>
            </a:lvl8pPr>
            <a:lvl9pPr lvl="8" algn="ctr">
              <a:lnSpc>
                <a:spcPct val="100000"/>
              </a:lnSpc>
              <a:spcBef>
                <a:spcPts val="0"/>
              </a:spcBef>
              <a:spcAft>
                <a:spcPts val="0"/>
              </a:spcAft>
              <a:buSzPts val="1600"/>
              <a:buNone/>
              <a:defRPr sz="1600"/>
            </a:lvl9pPr>
          </a:lstStyle>
          <a:p>
            <a:endParaRPr/>
          </a:p>
        </p:txBody>
      </p:sp>
      <p:sp>
        <p:nvSpPr>
          <p:cNvPr id="269" name="Google Shape;269;p85"/>
          <p:cNvSpPr txBox="1"/>
          <p:nvPr/>
        </p:nvSpPr>
        <p:spPr>
          <a:xfrm>
            <a:off x="9267825" y="284854"/>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ja-JP" sz="1200" b="0" i="0" u="none" strike="noStrike" cap="none">
                <a:solidFill>
                  <a:srgbClr val="888888"/>
                </a:solidFill>
                <a:latin typeface="Arial"/>
                <a:ea typeface="Arial"/>
                <a:cs typeface="Arial"/>
                <a:sym typeface="Arial"/>
              </a:rPr>
              <a:t>‹#›</a:t>
            </a:fld>
            <a:endParaRPr sz="1200" b="0" i="0" u="none" strike="noStrike" cap="none">
              <a:solidFill>
                <a:srgbClr val="888888"/>
              </a:solidFill>
              <a:latin typeface="Arial"/>
              <a:ea typeface="Arial"/>
              <a:cs typeface="Arial"/>
              <a:sym typeface="Arial"/>
            </a:endParaRPr>
          </a:p>
        </p:txBody>
      </p:sp>
      <p:cxnSp>
        <p:nvCxnSpPr>
          <p:cNvPr id="270" name="Google Shape;270;p85"/>
          <p:cNvCxnSpPr/>
          <p:nvPr/>
        </p:nvCxnSpPr>
        <p:spPr>
          <a:xfrm>
            <a:off x="309910" y="-705320"/>
            <a:ext cx="11690959" cy="0"/>
          </a:xfrm>
          <a:prstGeom prst="straightConnector1">
            <a:avLst/>
          </a:prstGeom>
          <a:noFill/>
          <a:ln w="12700" cap="flat" cmpd="sng">
            <a:solidFill>
              <a:srgbClr val="BFBFBF"/>
            </a:solidFill>
            <a:prstDash val="solid"/>
            <a:round/>
            <a:headEnd type="none" w="sm" len="sm"/>
            <a:tailEnd type="none" w="sm" len="sm"/>
          </a:ln>
        </p:spPr>
      </p:cxnSp>
      <p:cxnSp>
        <p:nvCxnSpPr>
          <p:cNvPr id="271" name="Google Shape;271;p85"/>
          <p:cNvCxnSpPr/>
          <p:nvPr/>
        </p:nvCxnSpPr>
        <p:spPr>
          <a:xfrm>
            <a:off x="225427" y="0"/>
            <a:ext cx="0" cy="649979"/>
          </a:xfrm>
          <a:prstGeom prst="straightConnector1">
            <a:avLst/>
          </a:prstGeom>
          <a:noFill/>
          <a:ln w="12700" cap="flat" cmpd="sng">
            <a:solidFill>
              <a:schemeClr val="dk1"/>
            </a:solidFill>
            <a:prstDash val="solid"/>
            <a:miter lim="800000"/>
            <a:headEnd type="none" w="sm" len="sm"/>
            <a:tailEnd type="none" w="sm" len="sm"/>
          </a:ln>
        </p:spPr>
      </p:cxnSp>
      <p:sp>
        <p:nvSpPr>
          <p:cNvPr id="272" name="Google Shape;272;p85"/>
          <p:cNvSpPr txBox="1">
            <a:spLocks noGrp="1"/>
          </p:cNvSpPr>
          <p:nvPr>
            <p:ph type="body" idx="2"/>
          </p:nvPr>
        </p:nvSpPr>
        <p:spPr>
          <a:xfrm>
            <a:off x="415926" y="120111"/>
            <a:ext cx="5157787" cy="322139"/>
          </a:xfrm>
          <a:prstGeom prst="rect">
            <a:avLst/>
          </a:prstGeom>
          <a:noFill/>
          <a:ln>
            <a:noFill/>
          </a:ln>
        </p:spPr>
        <p:txBody>
          <a:bodyPr spcFirstLastPara="1" wrap="square" lIns="0" tIns="0" rIns="0" bIns="0" anchor="ctr" anchorCtr="0">
            <a:spAutoFit/>
          </a:bodyPr>
          <a:lstStyle>
            <a:lvl1pPr marL="457200" lvl="0" indent="-228600" algn="l">
              <a:lnSpc>
                <a:spcPct val="90000"/>
              </a:lnSpc>
              <a:spcBef>
                <a:spcPts val="1000"/>
              </a:spcBef>
              <a:spcAft>
                <a:spcPts val="0"/>
              </a:spcAft>
              <a:buClr>
                <a:schemeClr val="dk1"/>
              </a:buClr>
              <a:buSzPts val="1400"/>
              <a:buNone/>
              <a:defRPr sz="1400" b="0" i="0">
                <a:latin typeface="Arial"/>
                <a:ea typeface="Arial"/>
                <a:cs typeface="Arial"/>
                <a:sym typeface="Arial"/>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タイトル スライド" type="title">
  <p:cSld name="TITLE">
    <p:spTree>
      <p:nvGrpSpPr>
        <p:cNvPr id="1" name="Shape 273"/>
        <p:cNvGrpSpPr/>
        <p:nvPr/>
      </p:nvGrpSpPr>
      <p:grpSpPr>
        <a:xfrm>
          <a:off x="0" y="0"/>
          <a:ext cx="0" cy="0"/>
          <a:chOff x="0" y="0"/>
          <a:chExt cx="0" cy="0"/>
        </a:xfrm>
      </p:grpSpPr>
      <p:sp>
        <p:nvSpPr>
          <p:cNvPr id="274" name="Google Shape;274;p86"/>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Arial"/>
              <a:buNone/>
              <a:defRPr sz="6000" b="0" i="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5" name="Google Shape;275;p86"/>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b="0" i="0">
                <a:latin typeface="Arial"/>
                <a:ea typeface="Arial"/>
                <a:cs typeface="Arial"/>
                <a:sym typeface="Aria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76" name="Google Shape;276;p8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b="0" i="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7" name="Google Shape;277;p8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b="0" i="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8" name="Google Shape;278;p8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lvl="1"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lvl="2"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lvl="3"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lvl="4"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lvl="5"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lvl="6"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lvl="7"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lvl="8"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タイトルのみ">
  <p:cSld name="1_タイトルのみ 2">
    <p:spTree>
      <p:nvGrpSpPr>
        <p:cNvPr id="1" name="Shape 34"/>
        <p:cNvGrpSpPr/>
        <p:nvPr/>
      </p:nvGrpSpPr>
      <p:grpSpPr>
        <a:xfrm>
          <a:off x="0" y="0"/>
          <a:ext cx="0" cy="0"/>
          <a:chOff x="0" y="0"/>
          <a:chExt cx="0" cy="0"/>
        </a:xfrm>
      </p:grpSpPr>
      <p:sp>
        <p:nvSpPr>
          <p:cNvPr id="35" name="Google Shape;35;p61"/>
          <p:cNvSpPr txBox="1">
            <a:spLocks noGrp="1"/>
          </p:cNvSpPr>
          <p:nvPr>
            <p:ph type="title"/>
          </p:nvPr>
        </p:nvSpPr>
        <p:spPr>
          <a:xfrm>
            <a:off x="635845" y="591313"/>
            <a:ext cx="10515600" cy="332399"/>
          </a:xfrm>
          <a:prstGeom prst="rect">
            <a:avLst/>
          </a:prstGeom>
          <a:noFill/>
          <a:ln>
            <a:noFill/>
          </a:ln>
        </p:spPr>
        <p:txBody>
          <a:bodyPr spcFirstLastPara="1" wrap="square" lIns="0" tIns="0" rIns="0" bIns="0" anchor="ctr" anchorCtr="0">
            <a:spAutoFit/>
          </a:bodyPr>
          <a:lstStyle>
            <a:lvl1pPr lvl="0" algn="l">
              <a:lnSpc>
                <a:spcPct val="90000"/>
              </a:lnSpc>
              <a:spcBef>
                <a:spcPts val="0"/>
              </a:spcBef>
              <a:spcAft>
                <a:spcPts val="0"/>
              </a:spcAft>
              <a:buClr>
                <a:schemeClr val="dk1"/>
              </a:buClr>
              <a:buSzPts val="2000"/>
              <a:buFont typeface="Montserrat"/>
              <a:buNone/>
              <a:defRPr sz="2400" b="1" i="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61"/>
          <p:cNvSpPr txBox="1">
            <a:spLocks noGrp="1"/>
          </p:cNvSpPr>
          <p:nvPr>
            <p:ph type="sldNum" idx="12"/>
          </p:nvPr>
        </p:nvSpPr>
        <p:spPr>
          <a:xfrm>
            <a:off x="9267825" y="284854"/>
            <a:ext cx="27432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lvl="1"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lvl="2"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lvl="3"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lvl="4"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lvl="5"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lvl="6"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lvl="7"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lvl="8"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
        <p:nvSpPr>
          <p:cNvPr id="37" name="Google Shape;37;p61"/>
          <p:cNvSpPr txBox="1">
            <a:spLocks noGrp="1"/>
          </p:cNvSpPr>
          <p:nvPr>
            <p:ph type="body" idx="1"/>
          </p:nvPr>
        </p:nvSpPr>
        <p:spPr>
          <a:xfrm>
            <a:off x="321939" y="120111"/>
            <a:ext cx="5157787" cy="322139"/>
          </a:xfrm>
          <a:prstGeom prst="rect">
            <a:avLst/>
          </a:prstGeom>
          <a:noFill/>
          <a:ln>
            <a:noFill/>
          </a:ln>
        </p:spPr>
        <p:txBody>
          <a:bodyPr spcFirstLastPara="1" wrap="square" lIns="0" tIns="0" rIns="0" bIns="0" anchor="ctr" anchorCtr="0">
            <a:noAutofit/>
          </a:bodyPr>
          <a:lstStyle>
            <a:lvl1pPr marL="457200" lvl="0" indent="-228600" algn="l">
              <a:lnSpc>
                <a:spcPct val="90000"/>
              </a:lnSpc>
              <a:spcBef>
                <a:spcPts val="1000"/>
              </a:spcBef>
              <a:spcAft>
                <a:spcPts val="0"/>
              </a:spcAft>
              <a:buClr>
                <a:schemeClr val="dk1"/>
              </a:buClr>
              <a:buSzPts val="1400"/>
              <a:buFont typeface="Arial"/>
              <a:buNone/>
              <a:defRPr sz="1400" b="0" i="0">
                <a:latin typeface="Arial"/>
                <a:ea typeface="Arial"/>
                <a:cs typeface="Arial"/>
                <a:sym typeface="Arial"/>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8" name="Google Shape;38;p61"/>
          <p:cNvSpPr txBox="1">
            <a:spLocks noGrp="1"/>
          </p:cNvSpPr>
          <p:nvPr>
            <p:ph type="ftr" idx="11"/>
          </p:nvPr>
        </p:nvSpPr>
        <p:spPr>
          <a:xfrm>
            <a:off x="7896225" y="6356350"/>
            <a:ext cx="41148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800" b="0" i="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cxnSp>
        <p:nvCxnSpPr>
          <p:cNvPr id="39" name="Google Shape;39;p61"/>
          <p:cNvCxnSpPr/>
          <p:nvPr/>
        </p:nvCxnSpPr>
        <p:spPr>
          <a:xfrm>
            <a:off x="421072" y="0"/>
            <a:ext cx="0" cy="923712"/>
          </a:xfrm>
          <a:prstGeom prst="straightConnector1">
            <a:avLst/>
          </a:prstGeom>
          <a:noFill/>
          <a:ln w="12700" cap="flat" cmpd="sng">
            <a:solidFill>
              <a:schemeClr val="dk1"/>
            </a:solidFill>
            <a:prstDash val="solid"/>
            <a:miter lim="800000"/>
            <a:headEnd type="none" w="sm" len="sm"/>
            <a:tailEnd type="none" w="sm" len="sm"/>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セクション見出し" type="secHead">
  <p:cSld name="SECTION_HEADER">
    <p:spTree>
      <p:nvGrpSpPr>
        <p:cNvPr id="1" name="Shape 40"/>
        <p:cNvGrpSpPr/>
        <p:nvPr/>
      </p:nvGrpSpPr>
      <p:grpSpPr>
        <a:xfrm>
          <a:off x="0" y="0"/>
          <a:ext cx="0" cy="0"/>
          <a:chOff x="0" y="0"/>
          <a:chExt cx="0" cy="0"/>
        </a:xfrm>
      </p:grpSpPr>
      <p:sp>
        <p:nvSpPr>
          <p:cNvPr id="41" name="Google Shape;41;p2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Arial"/>
              <a:buNone/>
              <a:defRPr sz="6000" b="0" i="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2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b="0" i="0">
                <a:solidFill>
                  <a:srgbClr val="888888"/>
                </a:solidFill>
                <a:latin typeface="Arial"/>
                <a:ea typeface="Arial"/>
                <a:cs typeface="Arial"/>
                <a:sym typeface="Aria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43" name="Google Shape;43;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lvl="1"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lvl="2"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lvl="3"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lvl="4"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lvl="5"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lvl="6"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lvl="7"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lvl="8"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2 つのコンテンツ" type="twoObj">
  <p:cSld name="TWO_OBJECTS">
    <p:spTree>
      <p:nvGrpSpPr>
        <p:cNvPr id="1" name="Shape 46"/>
        <p:cNvGrpSpPr/>
        <p:nvPr/>
      </p:nvGrpSpPr>
      <p:grpSpPr>
        <a:xfrm>
          <a:off x="0" y="0"/>
          <a:ext cx="0" cy="0"/>
          <a:chOff x="0" y="0"/>
          <a:chExt cx="0" cy="0"/>
        </a:xfrm>
      </p:grpSpPr>
      <p:sp>
        <p:nvSpPr>
          <p:cNvPr id="47" name="Google Shape;47;p3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b="0" i="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3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b="0" i="0">
                <a:latin typeface="Arial"/>
                <a:ea typeface="Arial"/>
                <a:cs typeface="Arial"/>
                <a:sym typeface="Aria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9" name="Google Shape;49;p3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b="0" i="0">
                <a:latin typeface="Arial"/>
                <a:ea typeface="Arial"/>
                <a:cs typeface="Arial"/>
                <a:sym typeface="Aria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lvl="1"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lvl="2"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lvl="3"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lvl="4"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lvl="5"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lvl="6"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lvl="7"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lvl="8"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比較" type="twoTxTwoObj">
  <p:cSld name="TWO_OBJECTS_WITH_TEXT">
    <p:spTree>
      <p:nvGrpSpPr>
        <p:cNvPr id="1" name="Shape 53"/>
        <p:cNvGrpSpPr/>
        <p:nvPr/>
      </p:nvGrpSpPr>
      <p:grpSpPr>
        <a:xfrm>
          <a:off x="0" y="0"/>
          <a:ext cx="0" cy="0"/>
          <a:chOff x="0" y="0"/>
          <a:chExt cx="0" cy="0"/>
        </a:xfrm>
      </p:grpSpPr>
      <p:sp>
        <p:nvSpPr>
          <p:cNvPr id="54" name="Google Shape;54;p3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b="0" i="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3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0" i="0">
                <a:latin typeface="Arial"/>
                <a:ea typeface="Arial"/>
                <a:cs typeface="Arial"/>
                <a:sym typeface="Arial"/>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6" name="Google Shape;56;p3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b="0" i="0">
                <a:latin typeface="Arial"/>
                <a:ea typeface="Arial"/>
                <a:cs typeface="Arial"/>
                <a:sym typeface="Aria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7" name="Google Shape;57;p3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0" i="0">
                <a:latin typeface="Arial"/>
                <a:ea typeface="Arial"/>
                <a:cs typeface="Arial"/>
                <a:sym typeface="Arial"/>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8" name="Google Shape;58;p3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b="0" i="0">
                <a:latin typeface="Arial"/>
                <a:ea typeface="Arial"/>
                <a:cs typeface="Arial"/>
                <a:sym typeface="Aria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9" name="Google Shape;59;p3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lvl="1"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lvl="2"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lvl="3"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lvl="4"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lvl="5"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lvl="6"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lvl="7"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lvl="8"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白紙" type="blank">
  <p:cSld name="BLANK">
    <p:spTree>
      <p:nvGrpSpPr>
        <p:cNvPr id="1" name="Shape 62"/>
        <p:cNvGrpSpPr/>
        <p:nvPr/>
      </p:nvGrpSpPr>
      <p:grpSpPr>
        <a:xfrm>
          <a:off x="0" y="0"/>
          <a:ext cx="0" cy="0"/>
          <a:chOff x="0" y="0"/>
          <a:chExt cx="0" cy="0"/>
        </a:xfrm>
      </p:grpSpPr>
      <p:sp>
        <p:nvSpPr>
          <p:cNvPr id="63" name="Google Shape;63;p3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3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3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lvl="1"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lvl="2"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lvl="3"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lvl="4"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lvl="5"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lvl="6"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lvl="7"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lvl="8"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タイトル付きのコンテンツ" type="objTx">
  <p:cSld name="OBJECT_WITH_CAPTION_TEXT">
    <p:spTree>
      <p:nvGrpSpPr>
        <p:cNvPr id="1" name="Shape 66"/>
        <p:cNvGrpSpPr/>
        <p:nvPr/>
      </p:nvGrpSpPr>
      <p:grpSpPr>
        <a:xfrm>
          <a:off x="0" y="0"/>
          <a:ext cx="0" cy="0"/>
          <a:chOff x="0" y="0"/>
          <a:chExt cx="0" cy="0"/>
        </a:xfrm>
      </p:grpSpPr>
      <p:sp>
        <p:nvSpPr>
          <p:cNvPr id="67" name="Google Shape;67;p3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Arial"/>
              <a:buNone/>
              <a:defRPr sz="3200" b="0" i="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 name="Google Shape;68;p33"/>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b="0" i="0">
                <a:latin typeface="Arial"/>
                <a:ea typeface="Arial"/>
                <a:cs typeface="Arial"/>
                <a:sym typeface="Arial"/>
              </a:defRPr>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9" name="Google Shape;69;p33"/>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b="0" i="0">
                <a:latin typeface="Arial"/>
                <a:ea typeface="Arial"/>
                <a:cs typeface="Arial"/>
                <a:sym typeface="Arial"/>
              </a:defRPr>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0" name="Google Shape;70;p3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3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3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1pPr>
            <a:lvl2pPr marL="0" lvl="1"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2pPr>
            <a:lvl3pPr marL="0" lvl="2"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3pPr>
            <a:lvl4pPr marL="0" lvl="3"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4pPr>
            <a:lvl5pPr marL="0" lvl="4"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5pPr>
            <a:lvl6pPr marL="0" lvl="5"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6pPr>
            <a:lvl7pPr marL="0" lvl="6"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7pPr>
            <a:lvl8pPr marL="0" lvl="7"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8pPr>
            <a:lvl9pPr marL="0" lvl="8" indent="0" algn="r">
              <a:lnSpc>
                <a:spcPct val="100000"/>
              </a:lnSpc>
              <a:spcBef>
                <a:spcPts val="0"/>
              </a:spcBef>
              <a:spcAft>
                <a:spcPts val="0"/>
              </a:spcAft>
              <a:buSzPts val="1200"/>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120000"/>
              </a:lnSpc>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11" name="Google Shape;11;p2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228600" algn="l" rtl="0">
              <a:lnSpc>
                <a:spcPct val="120000"/>
              </a:lnSpc>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L="914400" marR="0" lvl="1" indent="-228600" algn="l" rtl="0">
              <a:lnSpc>
                <a:spcPct val="12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L="1371600" marR="0" lvl="2" indent="-228600" algn="l" rtl="0">
              <a:lnSpc>
                <a:spcPct val="12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L="1828800" marR="0" lvl="3" indent="-228600" algn="l" rtl="0">
              <a:lnSpc>
                <a:spcPct val="12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L="2286000" marR="0" lvl="4" indent="-228600" algn="l" rtl="0">
              <a:lnSpc>
                <a:spcPct val="12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12" name="Google Shape;12;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13" name="Google Shape;13;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14" name="Google Shape;14;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1pPr>
            <a:lvl2pPr marL="0" marR="0" lvl="1"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2pPr>
            <a:lvl3pPr marL="0" marR="0" lvl="2"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3pPr>
            <a:lvl4pPr marL="0" marR="0" lvl="3"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4pPr>
            <a:lvl5pPr marL="0" marR="0" lvl="4"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5pPr>
            <a:lvl6pPr marL="0" marR="0" lvl="5"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6pPr>
            <a:lvl7pPr marL="0" marR="0" lvl="6"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7pPr>
            <a:lvl8pPr marL="0" marR="0" lvl="7"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8pPr>
            <a:lvl9pPr marL="0" marR="0" lvl="8"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9"/>
        <p:cNvGrpSpPr/>
        <p:nvPr/>
      </p:nvGrpSpPr>
      <p:grpSpPr>
        <a:xfrm>
          <a:off x="0" y="0"/>
          <a:ext cx="0" cy="0"/>
          <a:chOff x="0" y="0"/>
          <a:chExt cx="0" cy="0"/>
        </a:xfrm>
      </p:grpSpPr>
      <p:sp>
        <p:nvSpPr>
          <p:cNvPr id="100" name="Google Shape;100;p5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120000"/>
              </a:lnSpc>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101" name="Google Shape;101;p5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228600" algn="l" rtl="0">
              <a:lnSpc>
                <a:spcPct val="120000"/>
              </a:lnSpc>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L="914400" marR="0" lvl="1" indent="-228600" algn="l" rtl="0">
              <a:lnSpc>
                <a:spcPct val="12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L="1371600" marR="0" lvl="2" indent="-228600" algn="l" rtl="0">
              <a:lnSpc>
                <a:spcPct val="12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L="1828800" marR="0" lvl="3" indent="-228600" algn="l" rtl="0">
              <a:lnSpc>
                <a:spcPct val="12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L="2286000" marR="0" lvl="4" indent="-228600" algn="l" rtl="0">
              <a:lnSpc>
                <a:spcPct val="12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102" name="Google Shape;102;p5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103" name="Google Shape;103;p5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104" name="Google Shape;104;p5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1pPr>
            <a:lvl2pPr marL="0" marR="0" lvl="1"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2pPr>
            <a:lvl3pPr marL="0" marR="0" lvl="2"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3pPr>
            <a:lvl4pPr marL="0" marR="0" lvl="3"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4pPr>
            <a:lvl5pPr marL="0" marR="0" lvl="4"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5pPr>
            <a:lvl6pPr marL="0" marR="0" lvl="5"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6pPr>
            <a:lvl7pPr marL="0" marR="0" lvl="6"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7pPr>
            <a:lvl8pPr marL="0" marR="0" lvl="7"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8pPr>
            <a:lvl9pPr marL="0" marR="0" lvl="8"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 bg1="lt1" tx1="dk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89"/>
        <p:cNvGrpSpPr/>
        <p:nvPr/>
      </p:nvGrpSpPr>
      <p:grpSpPr>
        <a:xfrm>
          <a:off x="0" y="0"/>
          <a:ext cx="0" cy="0"/>
          <a:chOff x="0" y="0"/>
          <a:chExt cx="0" cy="0"/>
        </a:xfrm>
      </p:grpSpPr>
      <p:sp>
        <p:nvSpPr>
          <p:cNvPr id="190" name="Google Shape;190;p5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120000"/>
              </a:lnSpc>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191" name="Google Shape;191;p5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228600" algn="l" rtl="0">
              <a:lnSpc>
                <a:spcPct val="120000"/>
              </a:lnSpc>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L="914400" marR="0" lvl="1" indent="-228600" algn="l" rtl="0">
              <a:lnSpc>
                <a:spcPct val="12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L="1371600" marR="0" lvl="2" indent="-228600" algn="l" rtl="0">
              <a:lnSpc>
                <a:spcPct val="12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L="1828800" marR="0" lvl="3" indent="-228600" algn="l" rtl="0">
              <a:lnSpc>
                <a:spcPct val="12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L="2286000" marR="0" lvl="4" indent="-228600" algn="l" rtl="0">
              <a:lnSpc>
                <a:spcPct val="12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192" name="Google Shape;192;p5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193" name="Google Shape;193;p5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194" name="Google Shape;194;p5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1pPr>
            <a:lvl2pPr marL="0" marR="0" lvl="1"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2pPr>
            <a:lvl3pPr marL="0" marR="0" lvl="2"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3pPr>
            <a:lvl4pPr marL="0" marR="0" lvl="3"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4pPr>
            <a:lvl5pPr marL="0" marR="0" lvl="4"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5pPr>
            <a:lvl6pPr marL="0" marR="0" lvl="5"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6pPr>
            <a:lvl7pPr marL="0" marR="0" lvl="6"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7pPr>
            <a:lvl8pPr marL="0" marR="0" lvl="7"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8pPr>
            <a:lvl9pPr marL="0" marR="0" lvl="8"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 bg1="lt1" tx1="dk1" bg2="dk2" tx2="lt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support@visitsforms.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support@visitsforms.zendesk.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mailto:XXXXXXXXXXXX@XXX.com"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7.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4.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3"/>
        <p:cNvGrpSpPr/>
        <p:nvPr/>
      </p:nvGrpSpPr>
      <p:grpSpPr>
        <a:xfrm>
          <a:off x="0" y="0"/>
          <a:ext cx="0" cy="0"/>
          <a:chOff x="0" y="0"/>
          <a:chExt cx="0" cy="0"/>
        </a:xfrm>
      </p:grpSpPr>
      <p:pic>
        <p:nvPicPr>
          <p:cNvPr id="284" name="Google Shape;284;p1"/>
          <p:cNvPicPr preferRelativeResize="0"/>
          <p:nvPr/>
        </p:nvPicPr>
        <p:blipFill rotWithShape="1">
          <a:blip r:embed="rId3">
            <a:alphaModFix/>
          </a:blip>
          <a:srcRect/>
          <a:stretch/>
        </p:blipFill>
        <p:spPr>
          <a:xfrm>
            <a:off x="0" y="0"/>
            <a:ext cx="12191999" cy="6857999"/>
          </a:xfrm>
          <a:prstGeom prst="rect">
            <a:avLst/>
          </a:prstGeom>
          <a:noFill/>
          <a:ln>
            <a:noFill/>
          </a:ln>
        </p:spPr>
      </p:pic>
      <p:sp>
        <p:nvSpPr>
          <p:cNvPr id="285" name="Google Shape;285;p1"/>
          <p:cNvSpPr txBox="1"/>
          <p:nvPr/>
        </p:nvSpPr>
        <p:spPr>
          <a:xfrm>
            <a:off x="5600700" y="-242888"/>
            <a:ext cx="184731"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6" name="Google Shape;286;p1"/>
          <p:cNvSpPr txBox="1"/>
          <p:nvPr/>
        </p:nvSpPr>
        <p:spPr>
          <a:xfrm>
            <a:off x="633031" y="3837348"/>
            <a:ext cx="4785636" cy="443198"/>
          </a:xfrm>
          <a:prstGeom prst="rect">
            <a:avLst/>
          </a:prstGeom>
          <a:noFill/>
          <a:ln>
            <a:noFill/>
          </a:ln>
        </p:spPr>
        <p:txBody>
          <a:bodyPr spcFirstLastPara="1" wrap="square" lIns="0" tIns="0" rIns="0" bIns="0" anchor="t" anchorCtr="0">
            <a:spAutoFit/>
          </a:bodyPr>
          <a:lstStyle/>
          <a:p>
            <a:pPr marL="0" marR="0" lvl="0" indent="0" algn="l" rtl="0">
              <a:lnSpc>
                <a:spcPct val="120000"/>
              </a:lnSpc>
              <a:spcBef>
                <a:spcPts val="0"/>
              </a:spcBef>
              <a:spcAft>
                <a:spcPts val="0"/>
              </a:spcAft>
              <a:buClr>
                <a:srgbClr val="000000"/>
              </a:buClr>
              <a:buSzPts val="2400"/>
              <a:buFont typeface="Arial"/>
              <a:buNone/>
            </a:pPr>
            <a:r>
              <a:rPr lang="ja-JP" sz="2400" b="1" i="0" u="none" strike="noStrike" cap="none">
                <a:solidFill>
                  <a:srgbClr val="595959"/>
                </a:solidFill>
                <a:latin typeface="Arial"/>
                <a:ea typeface="Arial"/>
                <a:cs typeface="Arial"/>
                <a:sym typeface="Arial"/>
              </a:rPr>
              <a:t>参加者様向け ご案内資料</a:t>
            </a:r>
            <a:endParaRPr sz="2400" b="1" i="0" u="none" strike="noStrike" cap="none">
              <a:solidFill>
                <a:srgbClr val="595959"/>
              </a:solidFill>
              <a:latin typeface="Arial"/>
              <a:ea typeface="Arial"/>
              <a:cs typeface="Arial"/>
              <a:sym typeface="Arial"/>
            </a:endParaRPr>
          </a:p>
        </p:txBody>
      </p:sp>
      <p:sp>
        <p:nvSpPr>
          <p:cNvPr id="287" name="Google Shape;287;p1"/>
          <p:cNvSpPr txBox="1"/>
          <p:nvPr/>
        </p:nvSpPr>
        <p:spPr>
          <a:xfrm>
            <a:off x="633031" y="5785776"/>
            <a:ext cx="4114800" cy="365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ja-JP" sz="1100" b="0" i="0" u="none" strike="noStrike" cap="none">
                <a:solidFill>
                  <a:srgbClr val="595959"/>
                </a:solidFill>
                <a:latin typeface="Arial"/>
                <a:ea typeface="Arial"/>
                <a:cs typeface="Arial"/>
                <a:sym typeface="Arial"/>
              </a:rPr>
              <a:t>© VISITS Technologies  All rights reserved.</a:t>
            </a:r>
            <a:endParaRPr sz="1100" b="0" i="0" u="none" strike="noStrike" cap="none">
              <a:solidFill>
                <a:srgbClr val="595959"/>
              </a:solidFill>
              <a:latin typeface="Arial"/>
              <a:ea typeface="Arial"/>
              <a:cs typeface="Arial"/>
              <a:sym typeface="Arial"/>
            </a:endParaRPr>
          </a:p>
        </p:txBody>
      </p:sp>
      <p:pic>
        <p:nvPicPr>
          <p:cNvPr id="288" name="Google Shape;288;p1" descr="黒い背景に白い文字がある&#10;&#10;低い精度で自動的に生成された説明"/>
          <p:cNvPicPr preferRelativeResize="0"/>
          <p:nvPr/>
        </p:nvPicPr>
        <p:blipFill rotWithShape="1">
          <a:blip r:embed="rId4">
            <a:alphaModFix/>
          </a:blip>
          <a:srcRect/>
          <a:stretch/>
        </p:blipFill>
        <p:spPr>
          <a:xfrm>
            <a:off x="633031" y="3000277"/>
            <a:ext cx="3711721" cy="477085"/>
          </a:xfrm>
          <a:prstGeom prst="rect">
            <a:avLst/>
          </a:prstGeom>
          <a:noFill/>
          <a:ln>
            <a:noFill/>
          </a:ln>
        </p:spPr>
      </p:pic>
      <p:sp>
        <p:nvSpPr>
          <p:cNvPr id="289" name="Google Shape;289;p1"/>
          <p:cNvSpPr/>
          <p:nvPr/>
        </p:nvSpPr>
        <p:spPr>
          <a:xfrm>
            <a:off x="6929234" y="-147766"/>
            <a:ext cx="5845628" cy="2359626"/>
          </a:xfrm>
          <a:prstGeom prst="rect">
            <a:avLst/>
          </a:prstGeom>
          <a:solidFill>
            <a:srgbClr val="FFF3CC"/>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ja-JP" sz="1400" b="1" i="0" u="none" strike="noStrike" cap="none">
                <a:solidFill>
                  <a:srgbClr val="3F3F3F"/>
                </a:solidFill>
                <a:latin typeface="Arial"/>
                <a:ea typeface="Arial"/>
                <a:cs typeface="Arial"/>
                <a:sym typeface="Arial"/>
              </a:rPr>
              <a:t>【事務局の方へのご案内】</a:t>
            </a:r>
            <a:endParaRPr/>
          </a:p>
          <a:p>
            <a:pPr marL="0" marR="0" lvl="0" indent="0" algn="l" rtl="0">
              <a:lnSpc>
                <a:spcPct val="100000"/>
              </a:lnSpc>
              <a:spcBef>
                <a:spcPts val="0"/>
              </a:spcBef>
              <a:spcAft>
                <a:spcPts val="0"/>
              </a:spcAft>
              <a:buNone/>
            </a:pPr>
            <a:endParaRPr sz="8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r>
              <a:rPr lang="ja-JP" sz="1400" b="1" i="0" u="none" strike="noStrike" cap="none">
                <a:solidFill>
                  <a:srgbClr val="3F3F3F"/>
                </a:solidFill>
                <a:latin typeface="Arial"/>
                <a:ea typeface="Arial"/>
                <a:cs typeface="Arial"/>
                <a:sym typeface="Arial"/>
              </a:rPr>
              <a:t> ・この資料は、参加者の皆さまにインタビューとレビューの両方に</a:t>
            </a:r>
            <a:endParaRPr sz="14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r>
              <a:rPr lang="ja-JP" sz="1400" b="1" i="0" u="none" strike="noStrike" cap="none">
                <a:solidFill>
                  <a:srgbClr val="3F3F3F"/>
                </a:solidFill>
                <a:latin typeface="Arial"/>
                <a:ea typeface="Arial"/>
                <a:cs typeface="Arial"/>
                <a:sym typeface="Arial"/>
              </a:rPr>
              <a:t> 　ご参加いただく場合の資料としてご用意しております</a:t>
            </a:r>
            <a:endParaRPr sz="14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endParaRPr sz="4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r>
              <a:rPr lang="ja-JP" sz="1400" b="1" i="0" u="none" strike="noStrike" cap="none">
                <a:solidFill>
                  <a:srgbClr val="3F3F3F"/>
                </a:solidFill>
                <a:latin typeface="Arial"/>
                <a:ea typeface="Arial"/>
                <a:cs typeface="Arial"/>
                <a:sym typeface="Arial"/>
              </a:rPr>
              <a:t> ・インタビューのみ、レビューのみの開催の場合は、案内の内容が</a:t>
            </a:r>
            <a:endParaRPr sz="14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r>
              <a:rPr lang="ja-JP" sz="1400" b="1" i="0" u="none" strike="noStrike" cap="none">
                <a:solidFill>
                  <a:srgbClr val="3F3F3F"/>
                </a:solidFill>
                <a:latin typeface="Arial"/>
                <a:ea typeface="Arial"/>
                <a:cs typeface="Arial"/>
                <a:sym typeface="Arial"/>
              </a:rPr>
              <a:t> 　異なりますので、当社カスタマーサクセス担当までお問い合わせ</a:t>
            </a:r>
            <a:endParaRPr sz="14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r>
              <a:rPr lang="ja-JP" sz="1400" b="1" i="0" u="none" strike="noStrike" cap="none">
                <a:solidFill>
                  <a:srgbClr val="3F3F3F"/>
                </a:solidFill>
                <a:latin typeface="Arial"/>
                <a:ea typeface="Arial"/>
                <a:cs typeface="Arial"/>
                <a:sym typeface="Arial"/>
              </a:rPr>
              <a:t> 　ください</a:t>
            </a:r>
            <a:endParaRPr sz="14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endParaRPr sz="4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r>
              <a:rPr lang="ja-JP" sz="1400" b="1" i="0" u="none" strike="noStrike" cap="none">
                <a:solidFill>
                  <a:srgbClr val="3F3F3F"/>
                </a:solidFill>
                <a:latin typeface="Arial"/>
                <a:ea typeface="Arial"/>
                <a:cs typeface="Arial"/>
                <a:sym typeface="Arial"/>
              </a:rPr>
              <a:t> ・配信前に、【事務局の方へのご案内】など参加者への案内として</a:t>
            </a:r>
            <a:endParaRPr sz="14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r>
              <a:rPr lang="ja-JP" sz="1400" b="1" i="0" u="none" strike="noStrike" cap="none">
                <a:solidFill>
                  <a:srgbClr val="3F3F3F"/>
                </a:solidFill>
                <a:latin typeface="Arial"/>
                <a:ea typeface="Arial"/>
                <a:cs typeface="Arial"/>
                <a:sym typeface="Arial"/>
              </a:rPr>
              <a:t> 　</a:t>
            </a:r>
            <a:r>
              <a:rPr lang="ja-JP" sz="1400" b="1" i="0" u="sng" strike="noStrike" cap="none">
                <a:solidFill>
                  <a:srgbClr val="416BCF"/>
                </a:solidFill>
                <a:latin typeface="Arial"/>
                <a:ea typeface="Arial"/>
                <a:cs typeface="Arial"/>
                <a:sym typeface="Arial"/>
              </a:rPr>
              <a:t>不要なコメントやページは削除してください</a:t>
            </a:r>
            <a:endParaRPr sz="1400" b="1" i="0" u="sng" strike="noStrike" cap="none">
              <a:solidFill>
                <a:srgbClr val="416BCF"/>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67"/>
        <p:cNvGrpSpPr/>
        <p:nvPr/>
      </p:nvGrpSpPr>
      <p:grpSpPr>
        <a:xfrm>
          <a:off x="0" y="0"/>
          <a:ext cx="0" cy="0"/>
          <a:chOff x="0" y="0"/>
          <a:chExt cx="0" cy="0"/>
        </a:xfrm>
      </p:grpSpPr>
      <p:sp>
        <p:nvSpPr>
          <p:cNvPr id="468" name="Google Shape;468;p45"/>
          <p:cNvSpPr txBox="1">
            <a:spLocks noGrp="1"/>
          </p:cNvSpPr>
          <p:nvPr>
            <p:ph type="title"/>
          </p:nvPr>
        </p:nvSpPr>
        <p:spPr>
          <a:xfrm>
            <a:off x="285021" y="647853"/>
            <a:ext cx="10515600" cy="249299"/>
          </a:xfrm>
          <a:prstGeom prst="rect">
            <a:avLst/>
          </a:prstGeom>
          <a:noFill/>
          <a:ln>
            <a:noFill/>
          </a:ln>
        </p:spPr>
        <p:txBody>
          <a:bodyPr spcFirstLastPara="1" wrap="square" lIns="0" tIns="0" rIns="0" bIns="0" anchor="ctr" anchorCtr="0">
            <a:spAutoFit/>
          </a:bodyPr>
          <a:lstStyle/>
          <a:p>
            <a:pPr marL="0" lvl="0" indent="0" algn="l" rtl="0">
              <a:lnSpc>
                <a:spcPct val="90000"/>
              </a:lnSpc>
              <a:spcBef>
                <a:spcPts val="0"/>
              </a:spcBef>
              <a:spcAft>
                <a:spcPts val="0"/>
              </a:spcAft>
              <a:buClr>
                <a:schemeClr val="dk1"/>
              </a:buClr>
              <a:buSzPts val="2000"/>
              <a:buFont typeface="Montserrat"/>
              <a:buNone/>
            </a:pPr>
            <a:r>
              <a:rPr lang="ja-JP">
                <a:solidFill>
                  <a:srgbClr val="3F3F3F"/>
                </a:solidFill>
              </a:rPr>
              <a:t>VISITS forms プロジェクト参加の流れ</a:t>
            </a:r>
            <a:endParaRPr/>
          </a:p>
        </p:txBody>
      </p:sp>
      <p:sp>
        <p:nvSpPr>
          <p:cNvPr id="469" name="Google Shape;469;p45"/>
          <p:cNvSpPr txBox="1">
            <a:spLocks noGrp="1"/>
          </p:cNvSpPr>
          <p:nvPr>
            <p:ph type="body" idx="1"/>
          </p:nvPr>
        </p:nvSpPr>
        <p:spPr>
          <a:xfrm>
            <a:off x="91035" y="135101"/>
            <a:ext cx="5157787" cy="322139"/>
          </a:xfrm>
          <a:prstGeom prst="rect">
            <a:avLst/>
          </a:prstGeom>
          <a:noFill/>
          <a:ln>
            <a:noFill/>
          </a:ln>
        </p:spPr>
        <p:txBody>
          <a:bodyPr spcFirstLastPara="1" wrap="square" lIns="0" tIns="0" rIns="0" bIns="0" anchor="ctr" anchorCtr="0">
            <a:noAutofit/>
          </a:bodyPr>
          <a:lstStyle/>
          <a:p>
            <a:pPr marL="228600" lvl="0" indent="0" algn="l" rtl="0">
              <a:lnSpc>
                <a:spcPct val="90000"/>
              </a:lnSpc>
              <a:spcBef>
                <a:spcPts val="1000"/>
              </a:spcBef>
              <a:spcAft>
                <a:spcPts val="0"/>
              </a:spcAft>
              <a:buClr>
                <a:schemeClr val="dk1"/>
              </a:buClr>
              <a:buSzPts val="1400"/>
              <a:buFont typeface="Arial"/>
              <a:buNone/>
            </a:pPr>
            <a:r>
              <a:rPr lang="ja-JP"/>
              <a:t>VISITS forms ご利用の流れ</a:t>
            </a:r>
            <a:endParaRPr/>
          </a:p>
        </p:txBody>
      </p:sp>
      <p:sp>
        <p:nvSpPr>
          <p:cNvPr id="470" name="Google Shape;470;p45"/>
          <p:cNvSpPr/>
          <p:nvPr/>
        </p:nvSpPr>
        <p:spPr>
          <a:xfrm>
            <a:off x="3516086" y="1442193"/>
            <a:ext cx="8091261" cy="989532"/>
          </a:xfrm>
          <a:prstGeom prst="roundRect">
            <a:avLst>
              <a:gd name="adj" fmla="val 0"/>
            </a:avLst>
          </a:prstGeom>
          <a:solidFill>
            <a:schemeClr val="lt1"/>
          </a:solidFill>
          <a:ln>
            <a:noFill/>
          </a:ln>
          <a:effectLst>
            <a:outerShdw blurRad="63500" sx="101000" sy="101000" algn="ctr" rotWithShape="0">
              <a:srgbClr val="000000">
                <a:alpha val="9803"/>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1" i="0" u="none" strike="noStrike" cap="none">
              <a:solidFill>
                <a:srgbClr val="FFFFFF"/>
              </a:solidFill>
              <a:latin typeface="Arial"/>
              <a:ea typeface="Arial"/>
              <a:cs typeface="Arial"/>
              <a:sym typeface="Arial"/>
            </a:endParaRPr>
          </a:p>
        </p:txBody>
      </p:sp>
      <p:sp>
        <p:nvSpPr>
          <p:cNvPr id="471" name="Google Shape;471;p45"/>
          <p:cNvSpPr/>
          <p:nvPr/>
        </p:nvSpPr>
        <p:spPr>
          <a:xfrm>
            <a:off x="548757" y="1442193"/>
            <a:ext cx="2967329" cy="989532"/>
          </a:xfrm>
          <a:prstGeom prst="roundRect">
            <a:avLst>
              <a:gd name="adj" fmla="val 0"/>
            </a:avLst>
          </a:prstGeom>
          <a:solidFill>
            <a:srgbClr val="E8F0FF"/>
          </a:solidFill>
          <a:ln>
            <a:noFill/>
          </a:ln>
          <a:effectLst>
            <a:outerShdw blurRad="63500" sx="101000" sy="101000" algn="ctr" rotWithShape="0">
              <a:srgbClr val="000000">
                <a:alpha val="9803"/>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FFFFFF"/>
              </a:solidFill>
              <a:latin typeface="Arial"/>
              <a:ea typeface="Arial"/>
              <a:cs typeface="Arial"/>
              <a:sym typeface="Arial"/>
            </a:endParaRPr>
          </a:p>
        </p:txBody>
      </p:sp>
      <p:sp>
        <p:nvSpPr>
          <p:cNvPr id="472" name="Google Shape;472;p45"/>
          <p:cNvSpPr txBox="1"/>
          <p:nvPr/>
        </p:nvSpPr>
        <p:spPr>
          <a:xfrm>
            <a:off x="709343" y="1798459"/>
            <a:ext cx="2806743" cy="276999"/>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000"/>
              <a:buFont typeface="Arial"/>
              <a:buNone/>
            </a:pPr>
            <a:r>
              <a:rPr lang="ja-JP" sz="2000" b="1" i="0" u="none" strike="noStrike" cap="none">
                <a:solidFill>
                  <a:srgbClr val="416BCF"/>
                </a:solidFill>
                <a:latin typeface="Arial"/>
                <a:ea typeface="Arial"/>
                <a:cs typeface="Arial"/>
                <a:sym typeface="Arial"/>
              </a:rPr>
              <a:t>❶ 参加登録</a:t>
            </a:r>
            <a:endParaRPr sz="2000" b="1" i="0" u="none" strike="noStrike" cap="none">
              <a:solidFill>
                <a:srgbClr val="416BCF"/>
              </a:solidFill>
              <a:latin typeface="Arial"/>
              <a:ea typeface="Arial"/>
              <a:cs typeface="Arial"/>
              <a:sym typeface="Arial"/>
            </a:endParaRPr>
          </a:p>
        </p:txBody>
      </p:sp>
      <p:sp>
        <p:nvSpPr>
          <p:cNvPr id="473" name="Google Shape;473;p45"/>
          <p:cNvSpPr txBox="1">
            <a:spLocks noGrp="1"/>
          </p:cNvSpPr>
          <p:nvPr>
            <p:ph type="ftr" idx="11"/>
          </p:nvPr>
        </p:nvSpPr>
        <p:spPr>
          <a:xfrm>
            <a:off x="7959725" y="64452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800"/>
              <a:buFont typeface="Arial"/>
              <a:buNone/>
            </a:pPr>
            <a:r>
              <a:rPr lang="ja-JP" sz="800" b="0" i="0" u="none" strike="noStrike" cap="none">
                <a:solidFill>
                  <a:srgbClr val="FFFFFF"/>
                </a:solidFill>
                <a:latin typeface="Arial"/>
                <a:ea typeface="Arial"/>
                <a:cs typeface="Arial"/>
                <a:sym typeface="Arial"/>
              </a:rPr>
              <a:t>© VISITS Technologies  All rights reserved.</a:t>
            </a:r>
            <a:endParaRPr sz="800" b="0" i="0" u="none" strike="noStrike" cap="none">
              <a:solidFill>
                <a:srgbClr val="FFFFFF"/>
              </a:solidFill>
              <a:latin typeface="Arial"/>
              <a:ea typeface="Arial"/>
              <a:cs typeface="Arial"/>
              <a:sym typeface="Arial"/>
            </a:endParaRPr>
          </a:p>
        </p:txBody>
      </p:sp>
      <p:sp>
        <p:nvSpPr>
          <p:cNvPr id="474" name="Google Shape;474;p45"/>
          <p:cNvSpPr/>
          <p:nvPr/>
        </p:nvSpPr>
        <p:spPr>
          <a:xfrm>
            <a:off x="3516086" y="2631664"/>
            <a:ext cx="8091261" cy="989532"/>
          </a:xfrm>
          <a:prstGeom prst="roundRect">
            <a:avLst>
              <a:gd name="adj" fmla="val 0"/>
            </a:avLst>
          </a:prstGeom>
          <a:solidFill>
            <a:schemeClr val="lt1"/>
          </a:solidFill>
          <a:ln>
            <a:noFill/>
          </a:ln>
          <a:effectLst>
            <a:outerShdw blurRad="63500" sx="101000" sy="101000" algn="ctr" rotWithShape="0">
              <a:srgbClr val="000000">
                <a:alpha val="9803"/>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1" i="0" u="none" strike="noStrike" cap="none">
              <a:solidFill>
                <a:srgbClr val="FFFFFF"/>
              </a:solidFill>
              <a:latin typeface="Arial"/>
              <a:ea typeface="Arial"/>
              <a:cs typeface="Arial"/>
              <a:sym typeface="Arial"/>
            </a:endParaRPr>
          </a:p>
        </p:txBody>
      </p:sp>
      <p:sp>
        <p:nvSpPr>
          <p:cNvPr id="475" name="Google Shape;475;p45"/>
          <p:cNvSpPr/>
          <p:nvPr/>
        </p:nvSpPr>
        <p:spPr>
          <a:xfrm>
            <a:off x="548757" y="2631664"/>
            <a:ext cx="2967329" cy="989532"/>
          </a:xfrm>
          <a:prstGeom prst="roundRect">
            <a:avLst>
              <a:gd name="adj" fmla="val 0"/>
            </a:avLst>
          </a:prstGeom>
          <a:solidFill>
            <a:srgbClr val="E8F0FF"/>
          </a:solidFill>
          <a:ln>
            <a:noFill/>
          </a:ln>
          <a:effectLst>
            <a:outerShdw blurRad="63500" sx="101000" sy="101000" algn="ctr" rotWithShape="0">
              <a:srgbClr val="000000">
                <a:alpha val="9803"/>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FFFFFF"/>
              </a:solidFill>
              <a:latin typeface="Arial"/>
              <a:ea typeface="Arial"/>
              <a:cs typeface="Arial"/>
              <a:sym typeface="Arial"/>
            </a:endParaRPr>
          </a:p>
        </p:txBody>
      </p:sp>
      <p:sp>
        <p:nvSpPr>
          <p:cNvPr id="476" name="Google Shape;476;p45"/>
          <p:cNvSpPr txBox="1"/>
          <p:nvPr/>
        </p:nvSpPr>
        <p:spPr>
          <a:xfrm>
            <a:off x="709343" y="2987930"/>
            <a:ext cx="2967328" cy="276999"/>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000"/>
              <a:buFont typeface="Arial"/>
              <a:buNone/>
            </a:pPr>
            <a:r>
              <a:rPr lang="ja-JP" sz="2000" b="1" i="0" u="none" strike="noStrike" cap="none">
                <a:solidFill>
                  <a:srgbClr val="416BCF"/>
                </a:solidFill>
                <a:latin typeface="Arial"/>
                <a:ea typeface="Arial"/>
                <a:cs typeface="Arial"/>
                <a:sym typeface="Arial"/>
              </a:rPr>
              <a:t>❷ インタビューに参加</a:t>
            </a:r>
            <a:endParaRPr sz="2000" b="1" i="0" u="none" strike="noStrike" cap="none" dirty="0">
              <a:solidFill>
                <a:srgbClr val="416BCF"/>
              </a:solidFill>
              <a:latin typeface="Arial"/>
              <a:ea typeface="Arial"/>
              <a:cs typeface="Arial"/>
              <a:sym typeface="Arial"/>
            </a:endParaRPr>
          </a:p>
        </p:txBody>
      </p:sp>
      <p:sp>
        <p:nvSpPr>
          <p:cNvPr id="477" name="Google Shape;477;p45"/>
          <p:cNvSpPr/>
          <p:nvPr/>
        </p:nvSpPr>
        <p:spPr>
          <a:xfrm>
            <a:off x="3516086" y="3823735"/>
            <a:ext cx="8091261" cy="989532"/>
          </a:xfrm>
          <a:prstGeom prst="roundRect">
            <a:avLst>
              <a:gd name="adj" fmla="val 0"/>
            </a:avLst>
          </a:prstGeom>
          <a:solidFill>
            <a:schemeClr val="lt1"/>
          </a:solidFill>
          <a:ln>
            <a:noFill/>
          </a:ln>
          <a:effectLst>
            <a:outerShdw blurRad="63500" sx="101000" sy="101000" algn="ctr" rotWithShape="0">
              <a:srgbClr val="000000">
                <a:alpha val="9803"/>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1" i="0" u="none" strike="noStrike" cap="none">
              <a:solidFill>
                <a:srgbClr val="FFFFFF"/>
              </a:solidFill>
              <a:latin typeface="Arial"/>
              <a:ea typeface="Arial"/>
              <a:cs typeface="Arial"/>
              <a:sym typeface="Arial"/>
            </a:endParaRPr>
          </a:p>
        </p:txBody>
      </p:sp>
      <p:sp>
        <p:nvSpPr>
          <p:cNvPr id="478" name="Google Shape;478;p45"/>
          <p:cNvSpPr/>
          <p:nvPr/>
        </p:nvSpPr>
        <p:spPr>
          <a:xfrm>
            <a:off x="548757" y="3823735"/>
            <a:ext cx="2967329" cy="989532"/>
          </a:xfrm>
          <a:prstGeom prst="roundRect">
            <a:avLst>
              <a:gd name="adj" fmla="val 0"/>
            </a:avLst>
          </a:prstGeom>
          <a:solidFill>
            <a:srgbClr val="E8F0FF"/>
          </a:solidFill>
          <a:ln>
            <a:noFill/>
          </a:ln>
          <a:effectLst>
            <a:outerShdw blurRad="63500" sx="101000" sy="101000" algn="ctr" rotWithShape="0">
              <a:srgbClr val="000000">
                <a:alpha val="9803"/>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FFFFFF"/>
              </a:solidFill>
              <a:latin typeface="Arial"/>
              <a:ea typeface="Arial"/>
              <a:cs typeface="Arial"/>
              <a:sym typeface="Arial"/>
            </a:endParaRPr>
          </a:p>
        </p:txBody>
      </p:sp>
      <p:sp>
        <p:nvSpPr>
          <p:cNvPr id="479" name="Google Shape;479;p45"/>
          <p:cNvSpPr txBox="1"/>
          <p:nvPr/>
        </p:nvSpPr>
        <p:spPr>
          <a:xfrm>
            <a:off x="709343" y="4180001"/>
            <a:ext cx="2806743" cy="276999"/>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000"/>
              <a:buFont typeface="Arial"/>
              <a:buNone/>
            </a:pPr>
            <a:r>
              <a:rPr lang="ja-JP" sz="2000" b="1" i="0" u="none" strike="noStrike" cap="none">
                <a:solidFill>
                  <a:srgbClr val="416BCF"/>
                </a:solidFill>
                <a:latin typeface="Arial"/>
                <a:ea typeface="Arial"/>
                <a:cs typeface="Arial"/>
                <a:sym typeface="Arial"/>
              </a:rPr>
              <a:t>❸ レビューに参加</a:t>
            </a:r>
            <a:endParaRPr sz="2000" b="1" i="0" u="none" strike="noStrike" cap="none">
              <a:solidFill>
                <a:srgbClr val="416BCF"/>
              </a:solidFill>
              <a:latin typeface="Arial"/>
              <a:ea typeface="Arial"/>
              <a:cs typeface="Arial"/>
              <a:sym typeface="Arial"/>
            </a:endParaRPr>
          </a:p>
        </p:txBody>
      </p:sp>
      <p:sp>
        <p:nvSpPr>
          <p:cNvPr id="480" name="Google Shape;480;p45"/>
          <p:cNvSpPr/>
          <p:nvPr/>
        </p:nvSpPr>
        <p:spPr>
          <a:xfrm>
            <a:off x="3516086" y="5015806"/>
            <a:ext cx="8091261" cy="989532"/>
          </a:xfrm>
          <a:prstGeom prst="roundRect">
            <a:avLst>
              <a:gd name="adj" fmla="val 0"/>
            </a:avLst>
          </a:prstGeom>
          <a:solidFill>
            <a:schemeClr val="lt1"/>
          </a:solidFill>
          <a:ln>
            <a:noFill/>
          </a:ln>
          <a:effectLst>
            <a:outerShdw blurRad="63500" sx="101000" sy="101000" algn="ctr" rotWithShape="0">
              <a:srgbClr val="000000">
                <a:alpha val="9803"/>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1" i="0" u="none" strike="noStrike" cap="none">
              <a:solidFill>
                <a:srgbClr val="FFFFFF"/>
              </a:solidFill>
              <a:latin typeface="Arial"/>
              <a:ea typeface="Arial"/>
              <a:cs typeface="Arial"/>
              <a:sym typeface="Arial"/>
            </a:endParaRPr>
          </a:p>
        </p:txBody>
      </p:sp>
      <p:sp>
        <p:nvSpPr>
          <p:cNvPr id="481" name="Google Shape;481;p45"/>
          <p:cNvSpPr/>
          <p:nvPr/>
        </p:nvSpPr>
        <p:spPr>
          <a:xfrm>
            <a:off x="548757" y="5015806"/>
            <a:ext cx="2967329" cy="989532"/>
          </a:xfrm>
          <a:prstGeom prst="roundRect">
            <a:avLst>
              <a:gd name="adj" fmla="val 0"/>
            </a:avLst>
          </a:prstGeom>
          <a:solidFill>
            <a:srgbClr val="E8F0FF"/>
          </a:solidFill>
          <a:ln>
            <a:noFill/>
          </a:ln>
          <a:effectLst>
            <a:outerShdw blurRad="63500" sx="101000" sy="101000" algn="ctr" rotWithShape="0">
              <a:srgbClr val="000000">
                <a:alpha val="9803"/>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FFFFFF"/>
              </a:solidFill>
              <a:latin typeface="Arial"/>
              <a:ea typeface="Arial"/>
              <a:cs typeface="Arial"/>
              <a:sym typeface="Arial"/>
            </a:endParaRPr>
          </a:p>
        </p:txBody>
      </p:sp>
      <p:sp>
        <p:nvSpPr>
          <p:cNvPr id="482" name="Google Shape;482;p45"/>
          <p:cNvSpPr txBox="1"/>
          <p:nvPr/>
        </p:nvSpPr>
        <p:spPr>
          <a:xfrm>
            <a:off x="709343" y="5372072"/>
            <a:ext cx="2806743" cy="276999"/>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000"/>
              <a:buFont typeface="Arial"/>
              <a:buNone/>
            </a:pPr>
            <a:r>
              <a:rPr lang="ja-JP" sz="2000" b="1" i="0" u="none" strike="noStrike" cap="none">
                <a:solidFill>
                  <a:srgbClr val="416BCF"/>
                </a:solidFill>
                <a:latin typeface="Arial"/>
                <a:ea typeface="Arial"/>
                <a:cs typeface="Arial"/>
                <a:sym typeface="Arial"/>
              </a:rPr>
              <a:t>❹ 結果を確認</a:t>
            </a:r>
            <a:endParaRPr sz="2000" b="1" i="0" u="none" strike="noStrike" cap="none">
              <a:solidFill>
                <a:srgbClr val="416BCF"/>
              </a:solidFill>
              <a:latin typeface="Arial"/>
              <a:ea typeface="Arial"/>
              <a:cs typeface="Arial"/>
              <a:sym typeface="Arial"/>
            </a:endParaRPr>
          </a:p>
        </p:txBody>
      </p:sp>
      <p:sp>
        <p:nvSpPr>
          <p:cNvPr id="483" name="Google Shape;483;p45"/>
          <p:cNvSpPr txBox="1"/>
          <p:nvPr/>
        </p:nvSpPr>
        <p:spPr>
          <a:xfrm>
            <a:off x="3676671" y="1798459"/>
            <a:ext cx="7930675" cy="276999"/>
          </a:xfrm>
          <a:prstGeom prst="rect">
            <a:avLst/>
          </a:prstGeom>
          <a:noFill/>
          <a:ln>
            <a:noFill/>
          </a:ln>
        </p:spPr>
        <p:txBody>
          <a:bodyPr spcFirstLastPara="1" wrap="square" lIns="91425" tIns="45700" rIns="91425" bIns="45700" anchor="ctr" anchorCtr="0">
            <a:noAutofit/>
          </a:bodyPr>
          <a:lstStyle/>
          <a:p>
            <a:pPr marL="0" marR="0" lvl="0" indent="0" algn="l" rtl="0">
              <a:lnSpc>
                <a:spcPct val="120000"/>
              </a:lnSpc>
              <a:spcBef>
                <a:spcPts val="0"/>
              </a:spcBef>
              <a:spcAft>
                <a:spcPts val="0"/>
              </a:spcAft>
              <a:buClr>
                <a:srgbClr val="000000"/>
              </a:buClr>
              <a:buSzPts val="1600"/>
              <a:buFont typeface="Arial"/>
              <a:buNone/>
            </a:pPr>
            <a:r>
              <a:rPr lang="ja-JP" sz="1600" b="1" i="0" u="none" strike="noStrike" cap="none">
                <a:solidFill>
                  <a:srgbClr val="3F3F3F"/>
                </a:solidFill>
                <a:latin typeface="Arial"/>
                <a:ea typeface="Arial"/>
                <a:cs typeface="Arial"/>
                <a:sym typeface="Arial"/>
              </a:rPr>
              <a:t>・エントリー用URLより、プロジェクトへのエントリーを行ってください</a:t>
            </a:r>
            <a:endParaRPr sz="1600" b="1" i="0" u="none" strike="noStrike" cap="none">
              <a:solidFill>
                <a:srgbClr val="3F3F3F"/>
              </a:solidFill>
              <a:latin typeface="Arial"/>
              <a:ea typeface="Arial"/>
              <a:cs typeface="Arial"/>
              <a:sym typeface="Arial"/>
            </a:endParaRPr>
          </a:p>
          <a:p>
            <a:pPr marL="0" marR="0" lvl="0" indent="0" algn="l" rtl="0">
              <a:lnSpc>
                <a:spcPct val="120000"/>
              </a:lnSpc>
              <a:spcBef>
                <a:spcPts val="0"/>
              </a:spcBef>
              <a:spcAft>
                <a:spcPts val="0"/>
              </a:spcAft>
              <a:buClr>
                <a:srgbClr val="000000"/>
              </a:buClr>
              <a:buSzPts val="400"/>
              <a:buFont typeface="Arial"/>
              <a:buNone/>
            </a:pPr>
            <a:endParaRPr sz="400" b="1" i="0" u="none" strike="noStrike" cap="none">
              <a:solidFill>
                <a:srgbClr val="3F3F3F"/>
              </a:solidFill>
              <a:latin typeface="Arial"/>
              <a:ea typeface="Arial"/>
              <a:cs typeface="Arial"/>
              <a:sym typeface="Arial"/>
            </a:endParaRPr>
          </a:p>
          <a:p>
            <a:pPr marL="0" marR="0" lvl="0" indent="0" algn="l" rtl="0">
              <a:lnSpc>
                <a:spcPct val="120000"/>
              </a:lnSpc>
              <a:spcBef>
                <a:spcPts val="0"/>
              </a:spcBef>
              <a:spcAft>
                <a:spcPts val="0"/>
              </a:spcAft>
              <a:buClr>
                <a:srgbClr val="000000"/>
              </a:buClr>
              <a:buSzPts val="1600"/>
              <a:buFont typeface="Arial"/>
              <a:buNone/>
            </a:pPr>
            <a:r>
              <a:rPr lang="ja-JP" sz="1600" b="1" i="0" u="none" strike="noStrike" cap="none">
                <a:solidFill>
                  <a:srgbClr val="3F3F3F"/>
                </a:solidFill>
                <a:latin typeface="Arial"/>
                <a:ea typeface="Arial"/>
                <a:cs typeface="Arial"/>
                <a:sym typeface="Arial"/>
              </a:rPr>
              <a:t>・エントリー用URL：</a:t>
            </a:r>
            <a:r>
              <a:rPr lang="ja-JP" sz="1600" b="1" i="0" u="sng" strike="noStrike" cap="none">
                <a:solidFill>
                  <a:srgbClr val="416BCF"/>
                </a:solidFill>
                <a:latin typeface="Arial"/>
                <a:ea typeface="Arial"/>
                <a:cs typeface="Arial"/>
                <a:sym typeface="Arial"/>
              </a:rPr>
              <a:t>こちらのリンク先</a:t>
            </a:r>
            <a:r>
              <a:rPr lang="ja-JP" sz="1600" b="1" i="0" u="none" strike="noStrike" cap="none">
                <a:solidFill>
                  <a:srgbClr val="3F3F3F"/>
                </a:solidFill>
                <a:latin typeface="Arial"/>
                <a:ea typeface="Arial"/>
                <a:cs typeface="Arial"/>
                <a:sym typeface="Arial"/>
              </a:rPr>
              <a:t>をクリックしてください</a:t>
            </a:r>
            <a:endParaRPr sz="1600" b="1" i="0" u="none" strike="noStrike" cap="none">
              <a:solidFill>
                <a:srgbClr val="3F3F3F"/>
              </a:solidFill>
              <a:latin typeface="Arial"/>
              <a:ea typeface="Arial"/>
              <a:cs typeface="Arial"/>
              <a:sym typeface="Arial"/>
            </a:endParaRPr>
          </a:p>
        </p:txBody>
      </p:sp>
      <p:sp>
        <p:nvSpPr>
          <p:cNvPr id="484" name="Google Shape;484;p45"/>
          <p:cNvSpPr txBox="1"/>
          <p:nvPr/>
        </p:nvSpPr>
        <p:spPr>
          <a:xfrm>
            <a:off x="3676671" y="2987930"/>
            <a:ext cx="7930675" cy="276999"/>
          </a:xfrm>
          <a:prstGeom prst="rect">
            <a:avLst/>
          </a:prstGeom>
          <a:noFill/>
          <a:ln>
            <a:noFill/>
          </a:ln>
        </p:spPr>
        <p:txBody>
          <a:bodyPr spcFirstLastPara="1" wrap="square" lIns="91425" tIns="45700" rIns="91425" bIns="45700" anchor="ctr" anchorCtr="0">
            <a:noAutofit/>
          </a:bodyPr>
          <a:lstStyle/>
          <a:p>
            <a:pPr marL="0" marR="0" lvl="0" indent="0" algn="l" rtl="0">
              <a:lnSpc>
                <a:spcPct val="120000"/>
              </a:lnSpc>
              <a:spcBef>
                <a:spcPts val="0"/>
              </a:spcBef>
              <a:spcAft>
                <a:spcPts val="0"/>
              </a:spcAft>
              <a:buClr>
                <a:srgbClr val="000000"/>
              </a:buClr>
              <a:buSzPts val="1600"/>
              <a:buFont typeface="Arial"/>
              <a:buNone/>
            </a:pPr>
            <a:r>
              <a:rPr lang="ja-JP" sz="1600" b="1" i="0" u="none" strike="noStrike" cap="none">
                <a:solidFill>
                  <a:srgbClr val="3F3F3F"/>
                </a:solidFill>
                <a:latin typeface="Arial"/>
                <a:ea typeface="Arial"/>
                <a:cs typeface="Arial"/>
                <a:sym typeface="Arial"/>
              </a:rPr>
              <a:t>・インタビューセッションが開始されるタイミングでメールが届きます</a:t>
            </a:r>
            <a:endParaRPr sz="1600" b="1" i="0" u="none" strike="noStrike" cap="none">
              <a:solidFill>
                <a:srgbClr val="3F3F3F"/>
              </a:solidFill>
              <a:latin typeface="Arial"/>
              <a:ea typeface="Arial"/>
              <a:cs typeface="Arial"/>
              <a:sym typeface="Arial"/>
            </a:endParaRPr>
          </a:p>
          <a:p>
            <a:pPr marL="0" marR="0" lvl="0" indent="0" algn="l" rtl="0">
              <a:lnSpc>
                <a:spcPct val="120000"/>
              </a:lnSpc>
              <a:spcBef>
                <a:spcPts val="0"/>
              </a:spcBef>
              <a:spcAft>
                <a:spcPts val="0"/>
              </a:spcAft>
              <a:buClr>
                <a:srgbClr val="000000"/>
              </a:buClr>
              <a:buSzPts val="400"/>
              <a:buFont typeface="Arial"/>
              <a:buNone/>
            </a:pPr>
            <a:endParaRPr sz="400" b="1" i="0" u="none" strike="noStrike" cap="none">
              <a:solidFill>
                <a:srgbClr val="3F3F3F"/>
              </a:solidFill>
              <a:latin typeface="Arial"/>
              <a:ea typeface="Arial"/>
              <a:cs typeface="Arial"/>
              <a:sym typeface="Arial"/>
            </a:endParaRPr>
          </a:p>
          <a:p>
            <a:pPr marL="0" marR="0" lvl="0" indent="0" algn="l" rtl="0">
              <a:lnSpc>
                <a:spcPct val="120000"/>
              </a:lnSpc>
              <a:spcBef>
                <a:spcPts val="0"/>
              </a:spcBef>
              <a:spcAft>
                <a:spcPts val="0"/>
              </a:spcAft>
              <a:buClr>
                <a:srgbClr val="000000"/>
              </a:buClr>
              <a:buSzPts val="1600"/>
              <a:buFont typeface="Arial"/>
              <a:buNone/>
            </a:pPr>
            <a:r>
              <a:rPr lang="ja-JP" sz="1600" b="1" i="0" u="none" strike="noStrike" cap="none">
                <a:solidFill>
                  <a:srgbClr val="3F3F3F"/>
                </a:solidFill>
                <a:latin typeface="Arial"/>
                <a:ea typeface="Arial"/>
                <a:cs typeface="Arial"/>
                <a:sym typeface="Arial"/>
              </a:rPr>
              <a:t>・メールに記載されているURLから、回答期間中に回答を行なってください</a:t>
            </a:r>
            <a:endParaRPr sz="1600" b="1" i="0" u="none" strike="noStrike" cap="none">
              <a:solidFill>
                <a:srgbClr val="3F3F3F"/>
              </a:solidFill>
              <a:latin typeface="Arial"/>
              <a:ea typeface="Arial"/>
              <a:cs typeface="Arial"/>
              <a:sym typeface="Arial"/>
            </a:endParaRPr>
          </a:p>
        </p:txBody>
      </p:sp>
      <p:sp>
        <p:nvSpPr>
          <p:cNvPr id="485" name="Google Shape;485;p45"/>
          <p:cNvSpPr txBox="1"/>
          <p:nvPr/>
        </p:nvSpPr>
        <p:spPr>
          <a:xfrm>
            <a:off x="3676671" y="4180001"/>
            <a:ext cx="7930675" cy="276999"/>
          </a:xfrm>
          <a:prstGeom prst="rect">
            <a:avLst/>
          </a:prstGeom>
          <a:noFill/>
          <a:ln>
            <a:noFill/>
          </a:ln>
        </p:spPr>
        <p:txBody>
          <a:bodyPr spcFirstLastPara="1" wrap="square" lIns="91425" tIns="45700" rIns="91425" bIns="45700" anchor="ctr" anchorCtr="0">
            <a:noAutofit/>
          </a:bodyPr>
          <a:lstStyle/>
          <a:p>
            <a:pPr marL="0" marR="0" lvl="0" indent="0" algn="l" rtl="0">
              <a:lnSpc>
                <a:spcPct val="120000"/>
              </a:lnSpc>
              <a:spcBef>
                <a:spcPts val="0"/>
              </a:spcBef>
              <a:spcAft>
                <a:spcPts val="0"/>
              </a:spcAft>
              <a:buClr>
                <a:srgbClr val="000000"/>
              </a:buClr>
              <a:buSzPts val="1600"/>
              <a:buFont typeface="Arial"/>
              <a:buNone/>
            </a:pPr>
            <a:r>
              <a:rPr lang="ja-JP" sz="1600" b="1" i="0" u="none" strike="noStrike" cap="none">
                <a:solidFill>
                  <a:srgbClr val="3F3F3F"/>
                </a:solidFill>
                <a:latin typeface="Arial"/>
                <a:ea typeface="Arial"/>
                <a:cs typeface="Arial"/>
                <a:sym typeface="Arial"/>
              </a:rPr>
              <a:t>・レビューセッションが開始されるタイミングでメールが届きます</a:t>
            </a:r>
            <a:endParaRPr sz="1600" b="1" i="0" u="none" strike="noStrike" cap="none">
              <a:solidFill>
                <a:srgbClr val="3F3F3F"/>
              </a:solidFill>
              <a:latin typeface="Arial"/>
              <a:ea typeface="Arial"/>
              <a:cs typeface="Arial"/>
              <a:sym typeface="Arial"/>
            </a:endParaRPr>
          </a:p>
          <a:p>
            <a:pPr marL="0" marR="0" lvl="0" indent="0" algn="l" rtl="0">
              <a:lnSpc>
                <a:spcPct val="120000"/>
              </a:lnSpc>
              <a:spcBef>
                <a:spcPts val="0"/>
              </a:spcBef>
              <a:spcAft>
                <a:spcPts val="0"/>
              </a:spcAft>
              <a:buClr>
                <a:srgbClr val="000000"/>
              </a:buClr>
              <a:buSzPts val="400"/>
              <a:buFont typeface="Arial"/>
              <a:buNone/>
            </a:pPr>
            <a:endParaRPr sz="400" b="1" i="0" u="none" strike="noStrike" cap="none">
              <a:solidFill>
                <a:srgbClr val="3F3F3F"/>
              </a:solidFill>
              <a:latin typeface="Arial"/>
              <a:ea typeface="Arial"/>
              <a:cs typeface="Arial"/>
              <a:sym typeface="Arial"/>
            </a:endParaRPr>
          </a:p>
          <a:p>
            <a:pPr marL="0" marR="0" lvl="0" indent="0" algn="l" rtl="0">
              <a:lnSpc>
                <a:spcPct val="120000"/>
              </a:lnSpc>
              <a:spcBef>
                <a:spcPts val="0"/>
              </a:spcBef>
              <a:spcAft>
                <a:spcPts val="0"/>
              </a:spcAft>
              <a:buNone/>
            </a:pPr>
            <a:r>
              <a:rPr lang="ja-JP" sz="1600" b="1" i="0" u="none" strike="noStrike" cap="none">
                <a:solidFill>
                  <a:srgbClr val="3F3F3F"/>
                </a:solidFill>
                <a:latin typeface="Arial"/>
                <a:ea typeface="Arial"/>
                <a:cs typeface="Arial"/>
                <a:sym typeface="Arial"/>
              </a:rPr>
              <a:t>・メールに記載されているURLから、回答期間中に回答を行なってください</a:t>
            </a:r>
            <a:endParaRPr sz="1600" b="1" i="0" u="none" strike="noStrike" cap="none">
              <a:solidFill>
                <a:srgbClr val="3F3F3F"/>
              </a:solidFill>
              <a:latin typeface="Arial"/>
              <a:ea typeface="Arial"/>
              <a:cs typeface="Arial"/>
              <a:sym typeface="Arial"/>
            </a:endParaRPr>
          </a:p>
        </p:txBody>
      </p:sp>
      <p:sp>
        <p:nvSpPr>
          <p:cNvPr id="486" name="Google Shape;486;p45"/>
          <p:cNvSpPr txBox="1"/>
          <p:nvPr/>
        </p:nvSpPr>
        <p:spPr>
          <a:xfrm>
            <a:off x="3676671" y="5372072"/>
            <a:ext cx="7930675" cy="276999"/>
          </a:xfrm>
          <a:prstGeom prst="rect">
            <a:avLst/>
          </a:prstGeom>
          <a:noFill/>
          <a:ln>
            <a:noFill/>
          </a:ln>
        </p:spPr>
        <p:txBody>
          <a:bodyPr spcFirstLastPara="1" wrap="square" lIns="91425" tIns="45700" rIns="91425" bIns="45700" anchor="ctr" anchorCtr="0">
            <a:noAutofit/>
          </a:bodyPr>
          <a:lstStyle/>
          <a:p>
            <a:pPr marL="0" marR="0" lvl="0" indent="0" algn="l" rtl="0">
              <a:lnSpc>
                <a:spcPct val="120000"/>
              </a:lnSpc>
              <a:spcBef>
                <a:spcPts val="0"/>
              </a:spcBef>
              <a:spcAft>
                <a:spcPts val="0"/>
              </a:spcAft>
              <a:buClr>
                <a:srgbClr val="000000"/>
              </a:buClr>
              <a:buSzPts val="1600"/>
              <a:buFont typeface="Arial"/>
              <a:buNone/>
            </a:pPr>
            <a:r>
              <a:rPr lang="ja-JP" sz="1600" b="1" i="0" u="none" strike="noStrike" cap="none">
                <a:solidFill>
                  <a:srgbClr val="3F3F3F"/>
                </a:solidFill>
                <a:latin typeface="Arial"/>
                <a:ea typeface="Arial"/>
                <a:cs typeface="Arial"/>
                <a:sym typeface="Arial"/>
              </a:rPr>
              <a:t>・レビューセッションの回答期間が終了し、結果スコアが算出されると、</a:t>
            </a:r>
            <a:endParaRPr sz="1600" b="1" i="0" u="none" strike="noStrike" cap="none">
              <a:solidFill>
                <a:srgbClr val="3F3F3F"/>
              </a:solidFill>
              <a:latin typeface="Arial"/>
              <a:ea typeface="Arial"/>
              <a:cs typeface="Arial"/>
              <a:sym typeface="Arial"/>
            </a:endParaRPr>
          </a:p>
          <a:p>
            <a:pPr marL="0" marR="0" lvl="0" indent="0" algn="l" rtl="0">
              <a:lnSpc>
                <a:spcPct val="120000"/>
              </a:lnSpc>
              <a:spcBef>
                <a:spcPts val="0"/>
              </a:spcBef>
              <a:spcAft>
                <a:spcPts val="0"/>
              </a:spcAft>
              <a:buClr>
                <a:srgbClr val="000000"/>
              </a:buClr>
              <a:buSzPts val="1600"/>
              <a:buFont typeface="Arial"/>
              <a:buNone/>
            </a:pPr>
            <a:r>
              <a:rPr lang="ja-JP" sz="1600" b="1" i="0" u="none" strike="noStrike" cap="none">
                <a:solidFill>
                  <a:srgbClr val="3F3F3F"/>
                </a:solidFill>
                <a:latin typeface="Arial"/>
                <a:ea typeface="Arial"/>
                <a:cs typeface="Arial"/>
                <a:sym typeface="Arial"/>
              </a:rPr>
              <a:t>　マイページから結果を確認できるようになります</a:t>
            </a:r>
            <a:endParaRPr sz="1600" b="1" i="0" u="none" strike="noStrike" cap="none">
              <a:solidFill>
                <a:srgbClr val="3F3F3F"/>
              </a:solidFill>
              <a:latin typeface="Arial"/>
              <a:ea typeface="Arial"/>
              <a:cs typeface="Arial"/>
              <a:sym typeface="Arial"/>
            </a:endParaRPr>
          </a:p>
        </p:txBody>
      </p:sp>
      <p:sp>
        <p:nvSpPr>
          <p:cNvPr id="487" name="Google Shape;487;p45"/>
          <p:cNvSpPr/>
          <p:nvPr/>
        </p:nvSpPr>
        <p:spPr>
          <a:xfrm>
            <a:off x="1276009" y="2463744"/>
            <a:ext cx="1512823" cy="149190"/>
          </a:xfrm>
          <a:prstGeom prst="downArrow">
            <a:avLst>
              <a:gd name="adj1" fmla="val 100000"/>
              <a:gd name="adj2" fmla="val 149467"/>
            </a:avLst>
          </a:prstGeom>
          <a:solidFill>
            <a:srgbClr val="BFBFB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488" name="Google Shape;488;p45"/>
          <p:cNvSpPr/>
          <p:nvPr/>
        </p:nvSpPr>
        <p:spPr>
          <a:xfrm>
            <a:off x="1276009" y="3650139"/>
            <a:ext cx="1512823" cy="149190"/>
          </a:xfrm>
          <a:prstGeom prst="downArrow">
            <a:avLst>
              <a:gd name="adj1" fmla="val 100000"/>
              <a:gd name="adj2" fmla="val 149467"/>
            </a:avLst>
          </a:prstGeom>
          <a:solidFill>
            <a:srgbClr val="BFBFB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489" name="Google Shape;489;p45"/>
          <p:cNvSpPr/>
          <p:nvPr/>
        </p:nvSpPr>
        <p:spPr>
          <a:xfrm>
            <a:off x="1276009" y="4845347"/>
            <a:ext cx="1512823" cy="149190"/>
          </a:xfrm>
          <a:prstGeom prst="downArrow">
            <a:avLst>
              <a:gd name="adj1" fmla="val 100000"/>
              <a:gd name="adj2" fmla="val 149467"/>
            </a:avLst>
          </a:prstGeom>
          <a:solidFill>
            <a:srgbClr val="BFBFB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490" name="Google Shape;490;p45"/>
          <p:cNvSpPr/>
          <p:nvPr/>
        </p:nvSpPr>
        <p:spPr>
          <a:xfrm>
            <a:off x="6929234" y="-147766"/>
            <a:ext cx="5845628" cy="1387420"/>
          </a:xfrm>
          <a:prstGeom prst="rect">
            <a:avLst/>
          </a:prstGeom>
          <a:solidFill>
            <a:srgbClr val="FFF3CC"/>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ja-JP" sz="1400" b="1" i="0" u="none" strike="noStrike" cap="none">
                <a:solidFill>
                  <a:srgbClr val="3F3F3F"/>
                </a:solidFill>
                <a:latin typeface="Arial"/>
                <a:ea typeface="Arial"/>
                <a:cs typeface="Arial"/>
                <a:sym typeface="Arial"/>
              </a:rPr>
              <a:t>【事務局の方へのご案内】</a:t>
            </a:r>
            <a:endParaRPr dirty="0"/>
          </a:p>
          <a:p>
            <a:pPr marL="0" marR="0" lvl="0" indent="0" algn="l" rtl="0">
              <a:lnSpc>
                <a:spcPct val="100000"/>
              </a:lnSpc>
              <a:spcBef>
                <a:spcPts val="0"/>
              </a:spcBef>
              <a:spcAft>
                <a:spcPts val="0"/>
              </a:spcAft>
              <a:buNone/>
            </a:pPr>
            <a:endParaRPr sz="800" b="1" i="0" u="none" strike="noStrike" cap="none" dirty="0">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r>
              <a:rPr lang="ja-JP" sz="1400" b="1" i="0" u="none" strike="noStrike" cap="none">
                <a:solidFill>
                  <a:srgbClr val="3F3F3F"/>
                </a:solidFill>
                <a:latin typeface="Arial"/>
                <a:ea typeface="Arial"/>
                <a:cs typeface="Arial"/>
                <a:sym typeface="Arial"/>
              </a:rPr>
              <a:t> ・このページは、</a:t>
            </a:r>
            <a:r>
              <a:rPr lang="ja-JP" sz="1400" b="1" i="0" u="sng" strike="noStrike" cap="none">
                <a:solidFill>
                  <a:srgbClr val="416BCF"/>
                </a:solidFill>
                <a:latin typeface="Arial"/>
                <a:ea typeface="Arial"/>
                <a:cs typeface="Arial"/>
                <a:sym typeface="Arial"/>
              </a:rPr>
              <a:t>パターン</a:t>
            </a:r>
            <a:r>
              <a:rPr lang="en-US" altLang="ja-JP" sz="1400" b="1" i="0" u="sng" strike="noStrike" cap="none" dirty="0">
                <a:solidFill>
                  <a:srgbClr val="416BCF"/>
                </a:solidFill>
                <a:latin typeface="Arial"/>
                <a:ea typeface="Arial"/>
                <a:cs typeface="Arial"/>
                <a:sym typeface="Arial"/>
              </a:rPr>
              <a:t>1</a:t>
            </a:r>
            <a:r>
              <a:rPr lang="ja-JP" sz="1400" b="1" i="0" u="sng" strike="noStrike" cap="none">
                <a:solidFill>
                  <a:srgbClr val="416BCF"/>
                </a:solidFill>
                <a:latin typeface="Arial"/>
                <a:ea typeface="Arial"/>
                <a:cs typeface="Arial"/>
                <a:sym typeface="Arial"/>
              </a:rPr>
              <a:t>の場合に残していただくページ</a:t>
            </a:r>
            <a:r>
              <a:rPr lang="ja-JP" sz="1400" b="1" i="0" u="none" strike="noStrike" cap="none">
                <a:solidFill>
                  <a:srgbClr val="3F3F3F"/>
                </a:solidFill>
                <a:latin typeface="Arial"/>
                <a:ea typeface="Arial"/>
                <a:cs typeface="Arial"/>
                <a:sym typeface="Arial"/>
              </a:rPr>
              <a:t>です</a:t>
            </a:r>
            <a:endParaRPr sz="1400" b="1" i="0" u="none" strike="noStrike" cap="none" dirty="0">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endParaRPr sz="400" b="1" i="0" u="none" strike="noStrike" cap="none" dirty="0">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r>
              <a:rPr lang="ja-JP" sz="1400" b="1" i="0" u="none" strike="noStrike" cap="none">
                <a:solidFill>
                  <a:srgbClr val="3F3F3F"/>
                </a:solidFill>
                <a:latin typeface="Arial"/>
                <a:ea typeface="Arial"/>
                <a:cs typeface="Arial"/>
                <a:sym typeface="Arial"/>
              </a:rPr>
              <a:t> ・このページを使う場合は、「こちらのリンク先」にハイパー</a:t>
            </a:r>
            <a:endParaRPr sz="1400" b="1" i="0" u="none" strike="noStrike" cap="none" dirty="0">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r>
              <a:rPr lang="ja-JP" sz="1400" b="1" i="0" u="none" strike="noStrike" cap="none">
                <a:solidFill>
                  <a:srgbClr val="3F3F3F"/>
                </a:solidFill>
                <a:latin typeface="Arial"/>
                <a:ea typeface="Arial"/>
                <a:cs typeface="Arial"/>
                <a:sym typeface="Arial"/>
              </a:rPr>
              <a:t> 　リンクでエントリー用URLを紐づけてください</a:t>
            </a:r>
            <a:endParaRPr sz="1400" b="1" i="0" u="none" strike="noStrike" cap="none" dirty="0">
              <a:solidFill>
                <a:srgbClr val="3F3F3F"/>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95"/>
        <p:cNvGrpSpPr/>
        <p:nvPr/>
      </p:nvGrpSpPr>
      <p:grpSpPr>
        <a:xfrm>
          <a:off x="0" y="0"/>
          <a:ext cx="0" cy="0"/>
          <a:chOff x="0" y="0"/>
          <a:chExt cx="0" cy="0"/>
        </a:xfrm>
      </p:grpSpPr>
      <p:sp>
        <p:nvSpPr>
          <p:cNvPr id="496" name="Google Shape;496;p46"/>
          <p:cNvSpPr txBox="1">
            <a:spLocks noGrp="1"/>
          </p:cNvSpPr>
          <p:nvPr>
            <p:ph type="title"/>
          </p:nvPr>
        </p:nvSpPr>
        <p:spPr>
          <a:xfrm>
            <a:off x="285021" y="647853"/>
            <a:ext cx="10515600" cy="249299"/>
          </a:xfrm>
          <a:prstGeom prst="rect">
            <a:avLst/>
          </a:prstGeom>
          <a:noFill/>
          <a:ln>
            <a:noFill/>
          </a:ln>
        </p:spPr>
        <p:txBody>
          <a:bodyPr spcFirstLastPara="1" wrap="square" lIns="0" tIns="0" rIns="0" bIns="0" anchor="ctr" anchorCtr="0">
            <a:spAutoFit/>
          </a:bodyPr>
          <a:lstStyle/>
          <a:p>
            <a:pPr marL="0" lvl="0" indent="0" algn="l" rtl="0">
              <a:lnSpc>
                <a:spcPct val="90000"/>
              </a:lnSpc>
              <a:spcBef>
                <a:spcPts val="0"/>
              </a:spcBef>
              <a:spcAft>
                <a:spcPts val="0"/>
              </a:spcAft>
              <a:buClr>
                <a:schemeClr val="dk1"/>
              </a:buClr>
              <a:buSzPts val="2000"/>
              <a:buFont typeface="Montserrat"/>
              <a:buNone/>
            </a:pPr>
            <a:r>
              <a:rPr lang="ja-JP">
                <a:solidFill>
                  <a:srgbClr val="3F3F3F"/>
                </a:solidFill>
              </a:rPr>
              <a:t>VISITS forms プロジェクト参加の流れ</a:t>
            </a:r>
            <a:endParaRPr/>
          </a:p>
        </p:txBody>
      </p:sp>
      <p:sp>
        <p:nvSpPr>
          <p:cNvPr id="497" name="Google Shape;497;p46"/>
          <p:cNvSpPr txBox="1">
            <a:spLocks noGrp="1"/>
          </p:cNvSpPr>
          <p:nvPr>
            <p:ph type="body" idx="1"/>
          </p:nvPr>
        </p:nvSpPr>
        <p:spPr>
          <a:xfrm>
            <a:off x="91035" y="135101"/>
            <a:ext cx="5157787" cy="322139"/>
          </a:xfrm>
          <a:prstGeom prst="rect">
            <a:avLst/>
          </a:prstGeom>
          <a:noFill/>
          <a:ln>
            <a:noFill/>
          </a:ln>
        </p:spPr>
        <p:txBody>
          <a:bodyPr spcFirstLastPara="1" wrap="square" lIns="0" tIns="0" rIns="0" bIns="0" anchor="ctr" anchorCtr="0">
            <a:noAutofit/>
          </a:bodyPr>
          <a:lstStyle/>
          <a:p>
            <a:pPr marL="228600" lvl="0" indent="0" algn="l" rtl="0">
              <a:lnSpc>
                <a:spcPct val="90000"/>
              </a:lnSpc>
              <a:spcBef>
                <a:spcPts val="1000"/>
              </a:spcBef>
              <a:spcAft>
                <a:spcPts val="0"/>
              </a:spcAft>
              <a:buClr>
                <a:schemeClr val="dk1"/>
              </a:buClr>
              <a:buSzPts val="1400"/>
              <a:buFont typeface="Arial"/>
              <a:buNone/>
            </a:pPr>
            <a:r>
              <a:rPr lang="ja-JP"/>
              <a:t>VISITS forms ご利用の流れ</a:t>
            </a:r>
            <a:endParaRPr/>
          </a:p>
        </p:txBody>
      </p:sp>
      <p:sp>
        <p:nvSpPr>
          <p:cNvPr id="498" name="Google Shape;498;p46"/>
          <p:cNvSpPr txBox="1">
            <a:spLocks noGrp="1"/>
          </p:cNvSpPr>
          <p:nvPr>
            <p:ph type="ftr" idx="11"/>
          </p:nvPr>
        </p:nvSpPr>
        <p:spPr>
          <a:xfrm>
            <a:off x="7959725" y="64452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800"/>
              <a:buFont typeface="Arial"/>
              <a:buNone/>
            </a:pPr>
            <a:r>
              <a:rPr lang="ja-JP" sz="800" b="0" i="0" u="none" strike="noStrike" cap="none">
                <a:solidFill>
                  <a:srgbClr val="FFFFFF"/>
                </a:solidFill>
                <a:latin typeface="Arial"/>
                <a:ea typeface="Arial"/>
                <a:cs typeface="Arial"/>
                <a:sym typeface="Arial"/>
              </a:rPr>
              <a:t>© VISITS Technologies  All rights reserved.</a:t>
            </a:r>
            <a:endParaRPr sz="800" b="0" i="0" u="none" strike="noStrike" cap="none">
              <a:solidFill>
                <a:srgbClr val="FFFFFF"/>
              </a:solidFill>
              <a:latin typeface="Arial"/>
              <a:ea typeface="Arial"/>
              <a:cs typeface="Arial"/>
              <a:sym typeface="Arial"/>
            </a:endParaRPr>
          </a:p>
        </p:txBody>
      </p:sp>
      <p:sp>
        <p:nvSpPr>
          <p:cNvPr id="499" name="Google Shape;499;p46"/>
          <p:cNvSpPr/>
          <p:nvPr/>
        </p:nvSpPr>
        <p:spPr>
          <a:xfrm>
            <a:off x="3516086" y="1549913"/>
            <a:ext cx="8091261" cy="1166529"/>
          </a:xfrm>
          <a:prstGeom prst="roundRect">
            <a:avLst>
              <a:gd name="adj" fmla="val 0"/>
            </a:avLst>
          </a:prstGeom>
          <a:solidFill>
            <a:schemeClr val="lt1"/>
          </a:solidFill>
          <a:ln>
            <a:noFill/>
          </a:ln>
          <a:effectLst>
            <a:outerShdw blurRad="63500" sx="101000" sy="101000" algn="ctr" rotWithShape="0">
              <a:srgbClr val="000000">
                <a:alpha val="9803"/>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1" i="0" u="none" strike="noStrike" cap="none">
              <a:solidFill>
                <a:srgbClr val="FFFFFF"/>
              </a:solidFill>
              <a:latin typeface="Arial"/>
              <a:ea typeface="Arial"/>
              <a:cs typeface="Arial"/>
              <a:sym typeface="Arial"/>
            </a:endParaRPr>
          </a:p>
        </p:txBody>
      </p:sp>
      <p:sp>
        <p:nvSpPr>
          <p:cNvPr id="500" name="Google Shape;500;p46"/>
          <p:cNvSpPr/>
          <p:nvPr/>
        </p:nvSpPr>
        <p:spPr>
          <a:xfrm>
            <a:off x="548757" y="1549913"/>
            <a:ext cx="2967329" cy="1166529"/>
          </a:xfrm>
          <a:prstGeom prst="roundRect">
            <a:avLst>
              <a:gd name="adj" fmla="val 0"/>
            </a:avLst>
          </a:prstGeom>
          <a:solidFill>
            <a:srgbClr val="E8F0FF"/>
          </a:solidFill>
          <a:ln>
            <a:noFill/>
          </a:ln>
          <a:effectLst>
            <a:outerShdw blurRad="63500" sx="101000" sy="101000" algn="ctr" rotWithShape="0">
              <a:srgbClr val="000000">
                <a:alpha val="9803"/>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FFFFFF"/>
              </a:solidFill>
              <a:latin typeface="Arial"/>
              <a:ea typeface="Arial"/>
              <a:cs typeface="Arial"/>
              <a:sym typeface="Arial"/>
            </a:endParaRPr>
          </a:p>
        </p:txBody>
      </p:sp>
      <p:sp>
        <p:nvSpPr>
          <p:cNvPr id="501" name="Google Shape;501;p46"/>
          <p:cNvSpPr/>
          <p:nvPr/>
        </p:nvSpPr>
        <p:spPr>
          <a:xfrm>
            <a:off x="3516086" y="3118063"/>
            <a:ext cx="8091261" cy="1166529"/>
          </a:xfrm>
          <a:prstGeom prst="roundRect">
            <a:avLst>
              <a:gd name="adj" fmla="val 0"/>
            </a:avLst>
          </a:prstGeom>
          <a:solidFill>
            <a:schemeClr val="lt1"/>
          </a:solidFill>
          <a:ln>
            <a:noFill/>
          </a:ln>
          <a:effectLst>
            <a:outerShdw blurRad="63500" sx="101000" sy="101000" algn="ctr" rotWithShape="0">
              <a:srgbClr val="000000">
                <a:alpha val="9803"/>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1" i="0" u="none" strike="noStrike" cap="none">
              <a:solidFill>
                <a:srgbClr val="FFFFFF"/>
              </a:solidFill>
              <a:latin typeface="Arial"/>
              <a:ea typeface="Arial"/>
              <a:cs typeface="Arial"/>
              <a:sym typeface="Arial"/>
            </a:endParaRPr>
          </a:p>
        </p:txBody>
      </p:sp>
      <p:sp>
        <p:nvSpPr>
          <p:cNvPr id="502" name="Google Shape;502;p46"/>
          <p:cNvSpPr/>
          <p:nvPr/>
        </p:nvSpPr>
        <p:spPr>
          <a:xfrm>
            <a:off x="548757" y="3118063"/>
            <a:ext cx="2967329" cy="1166529"/>
          </a:xfrm>
          <a:prstGeom prst="roundRect">
            <a:avLst>
              <a:gd name="adj" fmla="val 0"/>
            </a:avLst>
          </a:prstGeom>
          <a:solidFill>
            <a:srgbClr val="E8F0FF"/>
          </a:solidFill>
          <a:ln>
            <a:noFill/>
          </a:ln>
          <a:effectLst>
            <a:outerShdw blurRad="63500" sx="101000" sy="101000" algn="ctr" rotWithShape="0">
              <a:srgbClr val="000000">
                <a:alpha val="9803"/>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FFFFFF"/>
              </a:solidFill>
              <a:latin typeface="Arial"/>
              <a:ea typeface="Arial"/>
              <a:cs typeface="Arial"/>
              <a:sym typeface="Arial"/>
            </a:endParaRPr>
          </a:p>
        </p:txBody>
      </p:sp>
      <p:sp>
        <p:nvSpPr>
          <p:cNvPr id="503" name="Google Shape;503;p46"/>
          <p:cNvSpPr/>
          <p:nvPr/>
        </p:nvSpPr>
        <p:spPr>
          <a:xfrm>
            <a:off x="3516086" y="4734819"/>
            <a:ext cx="8091261" cy="1166529"/>
          </a:xfrm>
          <a:prstGeom prst="roundRect">
            <a:avLst>
              <a:gd name="adj" fmla="val 0"/>
            </a:avLst>
          </a:prstGeom>
          <a:solidFill>
            <a:schemeClr val="lt1"/>
          </a:solidFill>
          <a:ln>
            <a:noFill/>
          </a:ln>
          <a:effectLst>
            <a:outerShdw blurRad="63500" sx="101000" sy="101000" algn="ctr" rotWithShape="0">
              <a:srgbClr val="000000">
                <a:alpha val="9803"/>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1" i="0" u="none" strike="noStrike" cap="none">
              <a:solidFill>
                <a:srgbClr val="FFFFFF"/>
              </a:solidFill>
              <a:latin typeface="Arial"/>
              <a:ea typeface="Arial"/>
              <a:cs typeface="Arial"/>
              <a:sym typeface="Arial"/>
            </a:endParaRPr>
          </a:p>
        </p:txBody>
      </p:sp>
      <p:sp>
        <p:nvSpPr>
          <p:cNvPr id="504" name="Google Shape;504;p46"/>
          <p:cNvSpPr/>
          <p:nvPr/>
        </p:nvSpPr>
        <p:spPr>
          <a:xfrm>
            <a:off x="548757" y="4734819"/>
            <a:ext cx="2967329" cy="1166529"/>
          </a:xfrm>
          <a:prstGeom prst="roundRect">
            <a:avLst>
              <a:gd name="adj" fmla="val 0"/>
            </a:avLst>
          </a:prstGeom>
          <a:solidFill>
            <a:srgbClr val="E8F0FF"/>
          </a:solidFill>
          <a:ln>
            <a:noFill/>
          </a:ln>
          <a:effectLst>
            <a:outerShdw blurRad="63500" sx="101000" sy="101000" algn="ctr" rotWithShape="0">
              <a:srgbClr val="000000">
                <a:alpha val="9803"/>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FFFFFF"/>
              </a:solidFill>
              <a:latin typeface="Arial"/>
              <a:ea typeface="Arial"/>
              <a:cs typeface="Arial"/>
              <a:sym typeface="Arial"/>
            </a:endParaRPr>
          </a:p>
        </p:txBody>
      </p:sp>
      <p:sp>
        <p:nvSpPr>
          <p:cNvPr id="505" name="Google Shape;505;p46"/>
          <p:cNvSpPr txBox="1"/>
          <p:nvPr/>
        </p:nvSpPr>
        <p:spPr>
          <a:xfrm>
            <a:off x="3676671" y="1994676"/>
            <a:ext cx="7930675" cy="276999"/>
          </a:xfrm>
          <a:prstGeom prst="rect">
            <a:avLst/>
          </a:prstGeom>
          <a:noFill/>
          <a:ln>
            <a:noFill/>
          </a:ln>
        </p:spPr>
        <p:txBody>
          <a:bodyPr spcFirstLastPara="1" wrap="square" lIns="91425" tIns="45700" rIns="91425" bIns="45700" anchor="ctr" anchorCtr="0">
            <a:noAutofit/>
          </a:bodyPr>
          <a:lstStyle/>
          <a:p>
            <a:pPr marL="0" marR="0" lvl="0" indent="0" algn="l" rtl="0">
              <a:lnSpc>
                <a:spcPct val="120000"/>
              </a:lnSpc>
              <a:spcBef>
                <a:spcPts val="0"/>
              </a:spcBef>
              <a:spcAft>
                <a:spcPts val="0"/>
              </a:spcAft>
              <a:buClr>
                <a:srgbClr val="000000"/>
              </a:buClr>
              <a:buSzPts val="1600"/>
              <a:buFont typeface="Arial"/>
              <a:buNone/>
            </a:pPr>
            <a:r>
              <a:rPr lang="ja-JP" sz="1600" b="1" i="0" u="none" strike="noStrike" cap="none">
                <a:solidFill>
                  <a:srgbClr val="3F3F3F"/>
                </a:solidFill>
                <a:latin typeface="Arial"/>
                <a:ea typeface="Arial"/>
                <a:cs typeface="Arial"/>
                <a:sym typeface="Arial"/>
              </a:rPr>
              <a:t>・エントリー用URLより、プロジェクトへのエントリーを行ってください</a:t>
            </a:r>
            <a:endParaRPr sz="1600" b="1" i="0" u="none" strike="noStrike" cap="none">
              <a:solidFill>
                <a:srgbClr val="3F3F3F"/>
              </a:solidFill>
              <a:latin typeface="Arial"/>
              <a:ea typeface="Arial"/>
              <a:cs typeface="Arial"/>
              <a:sym typeface="Arial"/>
            </a:endParaRPr>
          </a:p>
          <a:p>
            <a:pPr marL="0" marR="0" lvl="0" indent="0" algn="l" rtl="0">
              <a:lnSpc>
                <a:spcPct val="120000"/>
              </a:lnSpc>
              <a:spcBef>
                <a:spcPts val="0"/>
              </a:spcBef>
              <a:spcAft>
                <a:spcPts val="0"/>
              </a:spcAft>
              <a:buClr>
                <a:srgbClr val="000000"/>
              </a:buClr>
              <a:buSzPts val="400"/>
              <a:buFont typeface="Arial"/>
              <a:buNone/>
            </a:pPr>
            <a:endParaRPr sz="400" b="1" i="0" u="none" strike="noStrike" cap="none">
              <a:solidFill>
                <a:srgbClr val="3F3F3F"/>
              </a:solidFill>
              <a:latin typeface="Arial"/>
              <a:ea typeface="Arial"/>
              <a:cs typeface="Arial"/>
              <a:sym typeface="Arial"/>
            </a:endParaRPr>
          </a:p>
          <a:p>
            <a:pPr marL="0" marR="0" lvl="0" indent="0" algn="l" rtl="0">
              <a:lnSpc>
                <a:spcPct val="120000"/>
              </a:lnSpc>
              <a:spcBef>
                <a:spcPts val="0"/>
              </a:spcBef>
              <a:spcAft>
                <a:spcPts val="0"/>
              </a:spcAft>
              <a:buClr>
                <a:srgbClr val="000000"/>
              </a:buClr>
              <a:buSzPts val="1600"/>
              <a:buFont typeface="Arial"/>
              <a:buNone/>
            </a:pPr>
            <a:r>
              <a:rPr lang="ja-JP" sz="1600" b="1" i="0" u="none" strike="noStrike" cap="none">
                <a:solidFill>
                  <a:srgbClr val="3F3F3F"/>
                </a:solidFill>
                <a:latin typeface="Arial"/>
                <a:ea typeface="Arial"/>
                <a:cs typeface="Arial"/>
                <a:sym typeface="Arial"/>
              </a:rPr>
              <a:t>・エントリー用URL：</a:t>
            </a:r>
            <a:r>
              <a:rPr lang="ja-JP" sz="1600" b="1" i="0" u="sng" strike="noStrike" cap="none">
                <a:solidFill>
                  <a:srgbClr val="416BCF"/>
                </a:solidFill>
                <a:latin typeface="Arial"/>
                <a:ea typeface="Arial"/>
                <a:cs typeface="Arial"/>
                <a:sym typeface="Arial"/>
              </a:rPr>
              <a:t>こちらのリンク先</a:t>
            </a:r>
            <a:r>
              <a:rPr lang="ja-JP" sz="1600" b="1" i="0" u="none" strike="noStrike" cap="none">
                <a:solidFill>
                  <a:srgbClr val="3F3F3F"/>
                </a:solidFill>
                <a:latin typeface="Arial"/>
                <a:ea typeface="Arial"/>
                <a:cs typeface="Arial"/>
                <a:sym typeface="Arial"/>
              </a:rPr>
              <a:t>をクリックしてください</a:t>
            </a:r>
            <a:endParaRPr sz="1600" b="1" i="0" u="none" strike="noStrike" cap="none">
              <a:solidFill>
                <a:srgbClr val="3F3F3F"/>
              </a:solidFill>
              <a:latin typeface="Arial"/>
              <a:ea typeface="Arial"/>
              <a:cs typeface="Arial"/>
              <a:sym typeface="Arial"/>
            </a:endParaRPr>
          </a:p>
        </p:txBody>
      </p:sp>
      <p:sp>
        <p:nvSpPr>
          <p:cNvPr id="506" name="Google Shape;506;p46"/>
          <p:cNvSpPr txBox="1"/>
          <p:nvPr/>
        </p:nvSpPr>
        <p:spPr>
          <a:xfrm>
            <a:off x="3676671" y="3562826"/>
            <a:ext cx="7930675" cy="276999"/>
          </a:xfrm>
          <a:prstGeom prst="rect">
            <a:avLst/>
          </a:prstGeom>
          <a:noFill/>
          <a:ln>
            <a:noFill/>
          </a:ln>
        </p:spPr>
        <p:txBody>
          <a:bodyPr spcFirstLastPara="1" wrap="square" lIns="91425" tIns="45700" rIns="91425" bIns="45700" anchor="ctr" anchorCtr="0">
            <a:noAutofit/>
          </a:bodyPr>
          <a:lstStyle/>
          <a:p>
            <a:pPr marL="0" marR="0" lvl="0" indent="0" algn="l" rtl="0">
              <a:lnSpc>
                <a:spcPct val="120000"/>
              </a:lnSpc>
              <a:spcBef>
                <a:spcPts val="0"/>
              </a:spcBef>
              <a:spcAft>
                <a:spcPts val="0"/>
              </a:spcAft>
              <a:buClr>
                <a:srgbClr val="000000"/>
              </a:buClr>
              <a:buSzPts val="1600"/>
              <a:buFont typeface="Arial"/>
              <a:buNone/>
            </a:pPr>
            <a:r>
              <a:rPr lang="ja-JP" sz="1600" b="1" i="0" u="none" strike="noStrike" cap="none">
                <a:solidFill>
                  <a:srgbClr val="3F3F3F"/>
                </a:solidFill>
                <a:latin typeface="Arial"/>
                <a:ea typeface="Arial"/>
                <a:cs typeface="Arial"/>
                <a:sym typeface="Arial"/>
              </a:rPr>
              <a:t>・インタビューセッションが開始されるタイミングでメールが届きます</a:t>
            </a:r>
            <a:endParaRPr sz="1600" b="1" i="0" u="none" strike="noStrike" cap="none">
              <a:solidFill>
                <a:srgbClr val="3F3F3F"/>
              </a:solidFill>
              <a:latin typeface="Arial"/>
              <a:ea typeface="Arial"/>
              <a:cs typeface="Arial"/>
              <a:sym typeface="Arial"/>
            </a:endParaRPr>
          </a:p>
          <a:p>
            <a:pPr marL="0" marR="0" lvl="0" indent="0" algn="l" rtl="0">
              <a:lnSpc>
                <a:spcPct val="120000"/>
              </a:lnSpc>
              <a:spcBef>
                <a:spcPts val="0"/>
              </a:spcBef>
              <a:spcAft>
                <a:spcPts val="0"/>
              </a:spcAft>
              <a:buClr>
                <a:srgbClr val="000000"/>
              </a:buClr>
              <a:buSzPts val="400"/>
              <a:buFont typeface="Arial"/>
              <a:buNone/>
            </a:pPr>
            <a:endParaRPr sz="400" b="1" i="0" u="none" strike="noStrike" cap="none">
              <a:solidFill>
                <a:srgbClr val="3F3F3F"/>
              </a:solidFill>
              <a:latin typeface="Arial"/>
              <a:ea typeface="Arial"/>
              <a:cs typeface="Arial"/>
              <a:sym typeface="Arial"/>
            </a:endParaRPr>
          </a:p>
          <a:p>
            <a:pPr marL="0" marR="0" lvl="0" indent="0" algn="l" rtl="0">
              <a:lnSpc>
                <a:spcPct val="120000"/>
              </a:lnSpc>
              <a:spcBef>
                <a:spcPts val="0"/>
              </a:spcBef>
              <a:spcAft>
                <a:spcPts val="0"/>
              </a:spcAft>
              <a:buClr>
                <a:srgbClr val="000000"/>
              </a:buClr>
              <a:buSzPts val="1600"/>
              <a:buFont typeface="Arial"/>
              <a:buNone/>
            </a:pPr>
            <a:r>
              <a:rPr lang="ja-JP" sz="1600" b="1" i="0" u="none" strike="noStrike" cap="none">
                <a:solidFill>
                  <a:srgbClr val="3F3F3F"/>
                </a:solidFill>
                <a:latin typeface="Arial"/>
                <a:ea typeface="Arial"/>
                <a:cs typeface="Arial"/>
                <a:sym typeface="Arial"/>
              </a:rPr>
              <a:t>・メールに記載されているURLから、回答期間中に回答を行なってください</a:t>
            </a:r>
            <a:endParaRPr sz="1600" b="1" i="0" u="none" strike="noStrike" cap="none">
              <a:solidFill>
                <a:srgbClr val="3F3F3F"/>
              </a:solidFill>
              <a:latin typeface="Arial"/>
              <a:ea typeface="Arial"/>
              <a:cs typeface="Arial"/>
              <a:sym typeface="Arial"/>
            </a:endParaRPr>
          </a:p>
        </p:txBody>
      </p:sp>
      <p:sp>
        <p:nvSpPr>
          <p:cNvPr id="507" name="Google Shape;507;p46"/>
          <p:cNvSpPr txBox="1"/>
          <p:nvPr/>
        </p:nvSpPr>
        <p:spPr>
          <a:xfrm>
            <a:off x="3676671" y="5179583"/>
            <a:ext cx="7930675" cy="276999"/>
          </a:xfrm>
          <a:prstGeom prst="rect">
            <a:avLst/>
          </a:prstGeom>
          <a:noFill/>
          <a:ln>
            <a:noFill/>
          </a:ln>
        </p:spPr>
        <p:txBody>
          <a:bodyPr spcFirstLastPara="1" wrap="square" lIns="91425" tIns="45700" rIns="91425" bIns="45700" anchor="ctr" anchorCtr="0">
            <a:noAutofit/>
          </a:bodyPr>
          <a:lstStyle/>
          <a:p>
            <a:pPr marL="0" marR="0" lvl="0" indent="0" algn="l" rtl="0">
              <a:lnSpc>
                <a:spcPct val="120000"/>
              </a:lnSpc>
              <a:spcBef>
                <a:spcPts val="0"/>
              </a:spcBef>
              <a:spcAft>
                <a:spcPts val="0"/>
              </a:spcAft>
              <a:buClr>
                <a:srgbClr val="000000"/>
              </a:buClr>
              <a:buSzPts val="1600"/>
              <a:buFont typeface="Arial"/>
              <a:buNone/>
            </a:pPr>
            <a:r>
              <a:rPr lang="ja-JP" sz="1600" b="1" i="0" u="none" strike="noStrike" cap="none">
                <a:solidFill>
                  <a:srgbClr val="3F3F3F"/>
                </a:solidFill>
                <a:latin typeface="Arial"/>
                <a:ea typeface="Arial"/>
                <a:cs typeface="Arial"/>
                <a:sym typeface="Arial"/>
              </a:rPr>
              <a:t>・レビューセッションが開始されるタイミングでメールが届きます</a:t>
            </a:r>
            <a:endParaRPr sz="1600" b="1" i="0" u="none" strike="noStrike" cap="none">
              <a:solidFill>
                <a:srgbClr val="3F3F3F"/>
              </a:solidFill>
              <a:latin typeface="Arial"/>
              <a:ea typeface="Arial"/>
              <a:cs typeface="Arial"/>
              <a:sym typeface="Arial"/>
            </a:endParaRPr>
          </a:p>
          <a:p>
            <a:pPr marL="0" marR="0" lvl="0" indent="0" algn="l" rtl="0">
              <a:lnSpc>
                <a:spcPct val="120000"/>
              </a:lnSpc>
              <a:spcBef>
                <a:spcPts val="0"/>
              </a:spcBef>
              <a:spcAft>
                <a:spcPts val="0"/>
              </a:spcAft>
              <a:buClr>
                <a:srgbClr val="000000"/>
              </a:buClr>
              <a:buSzPts val="400"/>
              <a:buFont typeface="Arial"/>
              <a:buNone/>
            </a:pPr>
            <a:endParaRPr sz="400" b="1" i="0" u="none" strike="noStrike" cap="none">
              <a:solidFill>
                <a:srgbClr val="3F3F3F"/>
              </a:solidFill>
              <a:latin typeface="Arial"/>
              <a:ea typeface="Arial"/>
              <a:cs typeface="Arial"/>
              <a:sym typeface="Arial"/>
            </a:endParaRPr>
          </a:p>
          <a:p>
            <a:pPr marL="0" marR="0" lvl="0" indent="0" algn="l" rtl="0">
              <a:lnSpc>
                <a:spcPct val="120000"/>
              </a:lnSpc>
              <a:spcBef>
                <a:spcPts val="0"/>
              </a:spcBef>
              <a:spcAft>
                <a:spcPts val="0"/>
              </a:spcAft>
              <a:buNone/>
            </a:pPr>
            <a:r>
              <a:rPr lang="ja-JP" sz="1600" b="1" i="0" u="none" strike="noStrike" cap="none">
                <a:solidFill>
                  <a:srgbClr val="3F3F3F"/>
                </a:solidFill>
                <a:latin typeface="Arial"/>
                <a:ea typeface="Arial"/>
                <a:cs typeface="Arial"/>
                <a:sym typeface="Arial"/>
              </a:rPr>
              <a:t>・メールに記載されているURLから、回答期間中に回答を行なってください</a:t>
            </a:r>
            <a:endParaRPr sz="1600" b="1" i="0" u="none" strike="noStrike" cap="none">
              <a:solidFill>
                <a:srgbClr val="3F3F3F"/>
              </a:solidFill>
              <a:latin typeface="Arial"/>
              <a:ea typeface="Arial"/>
              <a:cs typeface="Arial"/>
              <a:sym typeface="Arial"/>
            </a:endParaRPr>
          </a:p>
        </p:txBody>
      </p:sp>
      <p:sp>
        <p:nvSpPr>
          <p:cNvPr id="508" name="Google Shape;508;p46"/>
          <p:cNvSpPr/>
          <p:nvPr/>
        </p:nvSpPr>
        <p:spPr>
          <a:xfrm>
            <a:off x="1276009" y="2799227"/>
            <a:ext cx="1512823" cy="198625"/>
          </a:xfrm>
          <a:prstGeom prst="downArrow">
            <a:avLst>
              <a:gd name="adj1" fmla="val 100000"/>
              <a:gd name="adj2" fmla="val 149467"/>
            </a:avLst>
          </a:prstGeom>
          <a:solidFill>
            <a:srgbClr val="BFBFB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509" name="Google Shape;509;p46"/>
          <p:cNvSpPr/>
          <p:nvPr/>
        </p:nvSpPr>
        <p:spPr>
          <a:xfrm>
            <a:off x="1276009" y="4413125"/>
            <a:ext cx="1512823" cy="198625"/>
          </a:xfrm>
          <a:prstGeom prst="downArrow">
            <a:avLst>
              <a:gd name="adj1" fmla="val 100000"/>
              <a:gd name="adj2" fmla="val 149467"/>
            </a:avLst>
          </a:prstGeom>
          <a:solidFill>
            <a:srgbClr val="BFBFB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510" name="Google Shape;510;p46"/>
          <p:cNvSpPr txBox="1"/>
          <p:nvPr/>
        </p:nvSpPr>
        <p:spPr>
          <a:xfrm>
            <a:off x="709343" y="5179583"/>
            <a:ext cx="2806743" cy="276999"/>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000"/>
              <a:buFont typeface="Arial"/>
              <a:buNone/>
            </a:pPr>
            <a:r>
              <a:rPr lang="ja-JP" sz="2000" b="1" i="0" u="none" strike="noStrike" cap="none">
                <a:solidFill>
                  <a:srgbClr val="416BCF"/>
                </a:solidFill>
                <a:latin typeface="Arial"/>
                <a:ea typeface="Arial"/>
                <a:cs typeface="Arial"/>
                <a:sym typeface="Arial"/>
              </a:rPr>
              <a:t>❸ レビューに参加</a:t>
            </a:r>
            <a:endParaRPr sz="2000" b="1" i="0" u="none" strike="noStrike" cap="none">
              <a:solidFill>
                <a:srgbClr val="416BCF"/>
              </a:solidFill>
              <a:latin typeface="Arial"/>
              <a:ea typeface="Arial"/>
              <a:cs typeface="Arial"/>
              <a:sym typeface="Arial"/>
            </a:endParaRPr>
          </a:p>
        </p:txBody>
      </p:sp>
      <p:sp>
        <p:nvSpPr>
          <p:cNvPr id="511" name="Google Shape;511;p46"/>
          <p:cNvSpPr txBox="1"/>
          <p:nvPr/>
        </p:nvSpPr>
        <p:spPr>
          <a:xfrm>
            <a:off x="709343" y="3561808"/>
            <a:ext cx="2967328" cy="276999"/>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000"/>
              <a:buFont typeface="Arial"/>
              <a:buNone/>
            </a:pPr>
            <a:r>
              <a:rPr lang="ja-JP" sz="2000" b="1" i="0" u="none" strike="noStrike" cap="none">
                <a:solidFill>
                  <a:srgbClr val="416BCF"/>
                </a:solidFill>
                <a:latin typeface="Arial"/>
                <a:ea typeface="Arial"/>
                <a:cs typeface="Arial"/>
                <a:sym typeface="Arial"/>
              </a:rPr>
              <a:t>❷ インタビューに参加</a:t>
            </a:r>
            <a:endParaRPr sz="2000" b="1" i="0" u="none" strike="noStrike" cap="none" dirty="0">
              <a:solidFill>
                <a:srgbClr val="416BCF"/>
              </a:solidFill>
              <a:latin typeface="Arial"/>
              <a:ea typeface="Arial"/>
              <a:cs typeface="Arial"/>
              <a:sym typeface="Arial"/>
            </a:endParaRPr>
          </a:p>
        </p:txBody>
      </p:sp>
      <p:sp>
        <p:nvSpPr>
          <p:cNvPr id="512" name="Google Shape;512;p46"/>
          <p:cNvSpPr txBox="1"/>
          <p:nvPr/>
        </p:nvSpPr>
        <p:spPr>
          <a:xfrm>
            <a:off x="709343" y="1994676"/>
            <a:ext cx="2806743" cy="276999"/>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000"/>
              <a:buFont typeface="Arial"/>
              <a:buNone/>
            </a:pPr>
            <a:r>
              <a:rPr lang="ja-JP" sz="2000" b="1" i="0" u="none" strike="noStrike" cap="none">
                <a:solidFill>
                  <a:srgbClr val="416BCF"/>
                </a:solidFill>
                <a:latin typeface="Arial"/>
                <a:ea typeface="Arial"/>
                <a:cs typeface="Arial"/>
                <a:sym typeface="Arial"/>
              </a:rPr>
              <a:t>❶ 参加登録</a:t>
            </a:r>
            <a:endParaRPr sz="2000" b="1" i="0" u="none" strike="noStrike" cap="none">
              <a:solidFill>
                <a:srgbClr val="416BCF"/>
              </a:solidFill>
              <a:latin typeface="Arial"/>
              <a:ea typeface="Arial"/>
              <a:cs typeface="Arial"/>
              <a:sym typeface="Arial"/>
            </a:endParaRPr>
          </a:p>
        </p:txBody>
      </p:sp>
      <p:sp>
        <p:nvSpPr>
          <p:cNvPr id="513" name="Google Shape;513;p46"/>
          <p:cNvSpPr/>
          <p:nvPr/>
        </p:nvSpPr>
        <p:spPr>
          <a:xfrm>
            <a:off x="6929234" y="-147766"/>
            <a:ext cx="5845628" cy="1387420"/>
          </a:xfrm>
          <a:prstGeom prst="rect">
            <a:avLst/>
          </a:prstGeom>
          <a:solidFill>
            <a:srgbClr val="FFF3CC"/>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ja-JP" sz="1400" b="1" i="0" u="none" strike="noStrike" cap="none">
                <a:solidFill>
                  <a:srgbClr val="3F3F3F"/>
                </a:solidFill>
                <a:latin typeface="Arial"/>
                <a:ea typeface="Arial"/>
                <a:cs typeface="Arial"/>
                <a:sym typeface="Arial"/>
              </a:rPr>
              <a:t>【事務局の方へのご案内】</a:t>
            </a:r>
            <a:endParaRPr dirty="0"/>
          </a:p>
          <a:p>
            <a:pPr marL="0" marR="0" lvl="0" indent="0" algn="l" rtl="0">
              <a:lnSpc>
                <a:spcPct val="100000"/>
              </a:lnSpc>
              <a:spcBef>
                <a:spcPts val="0"/>
              </a:spcBef>
              <a:spcAft>
                <a:spcPts val="0"/>
              </a:spcAft>
              <a:buNone/>
            </a:pPr>
            <a:endParaRPr sz="800" b="1" i="0" u="none" strike="noStrike" cap="none" dirty="0">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r>
              <a:rPr lang="ja-JP" sz="1400" b="1" i="0" u="none" strike="noStrike" cap="none">
                <a:solidFill>
                  <a:srgbClr val="3F3F3F"/>
                </a:solidFill>
                <a:latin typeface="Arial"/>
                <a:ea typeface="Arial"/>
                <a:cs typeface="Arial"/>
                <a:sym typeface="Arial"/>
              </a:rPr>
              <a:t> ・このページは、</a:t>
            </a:r>
            <a:r>
              <a:rPr lang="ja-JP" sz="1400" b="1" i="0" u="sng" strike="noStrike" cap="none">
                <a:solidFill>
                  <a:srgbClr val="416BCF"/>
                </a:solidFill>
                <a:latin typeface="Arial"/>
                <a:ea typeface="Arial"/>
                <a:cs typeface="Arial"/>
                <a:sym typeface="Arial"/>
              </a:rPr>
              <a:t>パターン</a:t>
            </a:r>
            <a:r>
              <a:rPr lang="en-US" altLang="ja-JP" sz="1400" b="1" i="0" u="sng" strike="noStrike" cap="none" dirty="0">
                <a:solidFill>
                  <a:srgbClr val="416BCF"/>
                </a:solidFill>
                <a:latin typeface="Arial"/>
                <a:ea typeface="Arial"/>
                <a:cs typeface="Arial"/>
                <a:sym typeface="Arial"/>
              </a:rPr>
              <a:t>2</a:t>
            </a:r>
            <a:r>
              <a:rPr lang="ja-JP" sz="1400" b="1" i="0" u="sng" strike="noStrike" cap="none">
                <a:solidFill>
                  <a:srgbClr val="416BCF"/>
                </a:solidFill>
                <a:latin typeface="Arial"/>
                <a:ea typeface="Arial"/>
                <a:cs typeface="Arial"/>
                <a:sym typeface="Arial"/>
              </a:rPr>
              <a:t>の場合に残していただくページ</a:t>
            </a:r>
            <a:r>
              <a:rPr lang="ja-JP" sz="1400" b="1" i="0" u="none" strike="noStrike" cap="none">
                <a:solidFill>
                  <a:srgbClr val="3F3F3F"/>
                </a:solidFill>
                <a:latin typeface="Arial"/>
                <a:ea typeface="Arial"/>
                <a:cs typeface="Arial"/>
                <a:sym typeface="Arial"/>
              </a:rPr>
              <a:t>です</a:t>
            </a:r>
            <a:endParaRPr sz="1400" b="1" i="0" u="none" strike="noStrike" cap="none" dirty="0">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endParaRPr sz="400" b="1" i="0" u="none" strike="noStrike" cap="none" dirty="0">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r>
              <a:rPr lang="ja-JP" sz="1400" b="1" i="0" u="none" strike="noStrike" cap="none">
                <a:solidFill>
                  <a:srgbClr val="3F3F3F"/>
                </a:solidFill>
                <a:latin typeface="Arial"/>
                <a:ea typeface="Arial"/>
                <a:cs typeface="Arial"/>
                <a:sym typeface="Arial"/>
              </a:rPr>
              <a:t> ・このページを使う場合は、「こちらのリンク先」にハイパー</a:t>
            </a:r>
            <a:endParaRPr sz="1400" b="1" i="0" u="none" strike="noStrike" cap="none" dirty="0">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r>
              <a:rPr lang="ja-JP" sz="1400" b="1" i="0" u="none" strike="noStrike" cap="none">
                <a:solidFill>
                  <a:srgbClr val="3F3F3F"/>
                </a:solidFill>
                <a:latin typeface="Arial"/>
                <a:ea typeface="Arial"/>
                <a:cs typeface="Arial"/>
                <a:sym typeface="Arial"/>
              </a:rPr>
              <a:t> 　リンクでエントリー用URLを紐づけてください</a:t>
            </a:r>
            <a:endParaRPr sz="1400" b="1" i="0" u="none" strike="noStrike" cap="none" dirty="0">
              <a:solidFill>
                <a:srgbClr val="3F3F3F"/>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518"/>
        <p:cNvGrpSpPr/>
        <p:nvPr/>
      </p:nvGrpSpPr>
      <p:grpSpPr>
        <a:xfrm>
          <a:off x="0" y="0"/>
          <a:ext cx="0" cy="0"/>
          <a:chOff x="0" y="0"/>
          <a:chExt cx="0" cy="0"/>
        </a:xfrm>
      </p:grpSpPr>
      <p:sp>
        <p:nvSpPr>
          <p:cNvPr id="519" name="Google Shape;519;p47"/>
          <p:cNvSpPr txBox="1">
            <a:spLocks noGrp="1"/>
          </p:cNvSpPr>
          <p:nvPr>
            <p:ph type="title"/>
          </p:nvPr>
        </p:nvSpPr>
        <p:spPr>
          <a:xfrm>
            <a:off x="285021" y="647853"/>
            <a:ext cx="10515600" cy="249299"/>
          </a:xfrm>
          <a:prstGeom prst="rect">
            <a:avLst/>
          </a:prstGeom>
          <a:noFill/>
          <a:ln>
            <a:noFill/>
          </a:ln>
        </p:spPr>
        <p:txBody>
          <a:bodyPr spcFirstLastPara="1" wrap="square" lIns="0" tIns="0" rIns="0" bIns="0" anchor="ctr" anchorCtr="0">
            <a:spAutoFit/>
          </a:bodyPr>
          <a:lstStyle/>
          <a:p>
            <a:pPr marL="0" lvl="0" indent="0" algn="l" rtl="0">
              <a:lnSpc>
                <a:spcPct val="90000"/>
              </a:lnSpc>
              <a:spcBef>
                <a:spcPts val="0"/>
              </a:spcBef>
              <a:spcAft>
                <a:spcPts val="0"/>
              </a:spcAft>
              <a:buClr>
                <a:schemeClr val="dk1"/>
              </a:buClr>
              <a:buSzPts val="2000"/>
              <a:buFont typeface="Montserrat"/>
              <a:buNone/>
            </a:pPr>
            <a:r>
              <a:rPr lang="ja-JP">
                <a:solidFill>
                  <a:srgbClr val="3F3F3F"/>
                </a:solidFill>
              </a:rPr>
              <a:t>VISITS forms プロジェクト参加の流れ</a:t>
            </a:r>
            <a:endParaRPr/>
          </a:p>
        </p:txBody>
      </p:sp>
      <p:sp>
        <p:nvSpPr>
          <p:cNvPr id="520" name="Google Shape;520;p47"/>
          <p:cNvSpPr txBox="1">
            <a:spLocks noGrp="1"/>
          </p:cNvSpPr>
          <p:nvPr>
            <p:ph type="body" idx="1"/>
          </p:nvPr>
        </p:nvSpPr>
        <p:spPr>
          <a:xfrm>
            <a:off x="91035" y="135101"/>
            <a:ext cx="5157787" cy="322139"/>
          </a:xfrm>
          <a:prstGeom prst="rect">
            <a:avLst/>
          </a:prstGeom>
          <a:noFill/>
          <a:ln>
            <a:noFill/>
          </a:ln>
        </p:spPr>
        <p:txBody>
          <a:bodyPr spcFirstLastPara="1" wrap="square" lIns="0" tIns="0" rIns="0" bIns="0" anchor="ctr" anchorCtr="0">
            <a:noAutofit/>
          </a:bodyPr>
          <a:lstStyle/>
          <a:p>
            <a:pPr marL="228600" lvl="0" indent="0" algn="l" rtl="0">
              <a:lnSpc>
                <a:spcPct val="90000"/>
              </a:lnSpc>
              <a:spcBef>
                <a:spcPts val="1000"/>
              </a:spcBef>
              <a:spcAft>
                <a:spcPts val="0"/>
              </a:spcAft>
              <a:buClr>
                <a:schemeClr val="dk1"/>
              </a:buClr>
              <a:buSzPts val="1400"/>
              <a:buFont typeface="Arial"/>
              <a:buNone/>
            </a:pPr>
            <a:r>
              <a:rPr lang="ja-JP"/>
              <a:t>VISITS forms ご利用の流れ</a:t>
            </a:r>
            <a:endParaRPr/>
          </a:p>
        </p:txBody>
      </p:sp>
      <p:sp>
        <p:nvSpPr>
          <p:cNvPr id="521" name="Google Shape;521;p47"/>
          <p:cNvSpPr txBox="1">
            <a:spLocks noGrp="1"/>
          </p:cNvSpPr>
          <p:nvPr>
            <p:ph type="ftr" idx="11"/>
          </p:nvPr>
        </p:nvSpPr>
        <p:spPr>
          <a:xfrm>
            <a:off x="7959725" y="64452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800"/>
              <a:buFont typeface="Arial"/>
              <a:buNone/>
            </a:pPr>
            <a:r>
              <a:rPr lang="ja-JP" sz="800" b="0" i="0" u="none" strike="noStrike" cap="none">
                <a:solidFill>
                  <a:srgbClr val="FFFFFF"/>
                </a:solidFill>
                <a:latin typeface="Arial"/>
                <a:ea typeface="Arial"/>
                <a:cs typeface="Arial"/>
                <a:sym typeface="Arial"/>
              </a:rPr>
              <a:t>© VISITS Technologies  All rights reserved.</a:t>
            </a:r>
            <a:endParaRPr sz="800" b="0" i="0" u="none" strike="noStrike" cap="none">
              <a:solidFill>
                <a:srgbClr val="FFFFFF"/>
              </a:solidFill>
              <a:latin typeface="Arial"/>
              <a:ea typeface="Arial"/>
              <a:cs typeface="Arial"/>
              <a:sym typeface="Arial"/>
            </a:endParaRPr>
          </a:p>
        </p:txBody>
      </p:sp>
      <p:sp>
        <p:nvSpPr>
          <p:cNvPr id="522" name="Google Shape;522;p47"/>
          <p:cNvSpPr/>
          <p:nvPr/>
        </p:nvSpPr>
        <p:spPr>
          <a:xfrm>
            <a:off x="3516086" y="1549913"/>
            <a:ext cx="8091261" cy="1166529"/>
          </a:xfrm>
          <a:prstGeom prst="roundRect">
            <a:avLst>
              <a:gd name="adj" fmla="val 0"/>
            </a:avLst>
          </a:prstGeom>
          <a:solidFill>
            <a:schemeClr val="lt1"/>
          </a:solidFill>
          <a:ln>
            <a:noFill/>
          </a:ln>
          <a:effectLst>
            <a:outerShdw blurRad="63500" sx="101000" sy="101000" algn="ctr" rotWithShape="0">
              <a:srgbClr val="000000">
                <a:alpha val="9803"/>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1" i="0" u="none" strike="noStrike" cap="none">
              <a:solidFill>
                <a:srgbClr val="FFFFFF"/>
              </a:solidFill>
              <a:latin typeface="Arial"/>
              <a:ea typeface="Arial"/>
              <a:cs typeface="Arial"/>
              <a:sym typeface="Arial"/>
            </a:endParaRPr>
          </a:p>
        </p:txBody>
      </p:sp>
      <p:sp>
        <p:nvSpPr>
          <p:cNvPr id="523" name="Google Shape;523;p47"/>
          <p:cNvSpPr/>
          <p:nvPr/>
        </p:nvSpPr>
        <p:spPr>
          <a:xfrm>
            <a:off x="548757" y="1549913"/>
            <a:ext cx="2967329" cy="1166529"/>
          </a:xfrm>
          <a:prstGeom prst="roundRect">
            <a:avLst>
              <a:gd name="adj" fmla="val 0"/>
            </a:avLst>
          </a:prstGeom>
          <a:solidFill>
            <a:srgbClr val="E8F0FF"/>
          </a:solidFill>
          <a:ln>
            <a:noFill/>
          </a:ln>
          <a:effectLst>
            <a:outerShdw blurRad="63500" sx="101000" sy="101000" algn="ctr" rotWithShape="0">
              <a:srgbClr val="000000">
                <a:alpha val="9803"/>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FFFFFF"/>
              </a:solidFill>
              <a:latin typeface="Arial"/>
              <a:ea typeface="Arial"/>
              <a:cs typeface="Arial"/>
              <a:sym typeface="Arial"/>
            </a:endParaRPr>
          </a:p>
        </p:txBody>
      </p:sp>
      <p:sp>
        <p:nvSpPr>
          <p:cNvPr id="524" name="Google Shape;524;p47"/>
          <p:cNvSpPr txBox="1"/>
          <p:nvPr/>
        </p:nvSpPr>
        <p:spPr>
          <a:xfrm>
            <a:off x="709343" y="1994677"/>
            <a:ext cx="2967327" cy="354323"/>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000"/>
              <a:buFont typeface="Arial"/>
              <a:buNone/>
            </a:pPr>
            <a:r>
              <a:rPr lang="ja-JP" sz="2000" b="1" i="0" u="none" strike="noStrike" cap="none">
                <a:solidFill>
                  <a:srgbClr val="416BCF"/>
                </a:solidFill>
                <a:latin typeface="Arial"/>
                <a:ea typeface="Arial"/>
                <a:cs typeface="Arial"/>
                <a:sym typeface="Arial"/>
              </a:rPr>
              <a:t>❶ インタビューに参加</a:t>
            </a:r>
            <a:endParaRPr sz="2000" b="1" i="0" u="none" strike="noStrike" cap="none" dirty="0">
              <a:solidFill>
                <a:srgbClr val="416BCF"/>
              </a:solidFill>
              <a:latin typeface="Arial"/>
              <a:ea typeface="Arial"/>
              <a:cs typeface="Arial"/>
              <a:sym typeface="Arial"/>
            </a:endParaRPr>
          </a:p>
        </p:txBody>
      </p:sp>
      <p:sp>
        <p:nvSpPr>
          <p:cNvPr id="525" name="Google Shape;525;p47"/>
          <p:cNvSpPr/>
          <p:nvPr/>
        </p:nvSpPr>
        <p:spPr>
          <a:xfrm>
            <a:off x="3516086" y="3118063"/>
            <a:ext cx="8091261" cy="1166529"/>
          </a:xfrm>
          <a:prstGeom prst="roundRect">
            <a:avLst>
              <a:gd name="adj" fmla="val 0"/>
            </a:avLst>
          </a:prstGeom>
          <a:solidFill>
            <a:schemeClr val="lt1"/>
          </a:solidFill>
          <a:ln>
            <a:noFill/>
          </a:ln>
          <a:effectLst>
            <a:outerShdw blurRad="63500" sx="101000" sy="101000" algn="ctr" rotWithShape="0">
              <a:srgbClr val="000000">
                <a:alpha val="9803"/>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1" i="0" u="none" strike="noStrike" cap="none">
              <a:solidFill>
                <a:srgbClr val="FFFFFF"/>
              </a:solidFill>
              <a:latin typeface="Arial"/>
              <a:ea typeface="Arial"/>
              <a:cs typeface="Arial"/>
              <a:sym typeface="Arial"/>
            </a:endParaRPr>
          </a:p>
        </p:txBody>
      </p:sp>
      <p:sp>
        <p:nvSpPr>
          <p:cNvPr id="526" name="Google Shape;526;p47"/>
          <p:cNvSpPr/>
          <p:nvPr/>
        </p:nvSpPr>
        <p:spPr>
          <a:xfrm>
            <a:off x="548757" y="3118063"/>
            <a:ext cx="2967329" cy="1166529"/>
          </a:xfrm>
          <a:prstGeom prst="roundRect">
            <a:avLst>
              <a:gd name="adj" fmla="val 0"/>
            </a:avLst>
          </a:prstGeom>
          <a:solidFill>
            <a:srgbClr val="E8F0FF"/>
          </a:solidFill>
          <a:ln>
            <a:noFill/>
          </a:ln>
          <a:effectLst>
            <a:outerShdw blurRad="63500" sx="101000" sy="101000" algn="ctr" rotWithShape="0">
              <a:srgbClr val="000000">
                <a:alpha val="9803"/>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FFFFFF"/>
              </a:solidFill>
              <a:latin typeface="Arial"/>
              <a:ea typeface="Arial"/>
              <a:cs typeface="Arial"/>
              <a:sym typeface="Arial"/>
            </a:endParaRPr>
          </a:p>
        </p:txBody>
      </p:sp>
      <p:sp>
        <p:nvSpPr>
          <p:cNvPr id="527" name="Google Shape;527;p47"/>
          <p:cNvSpPr txBox="1"/>
          <p:nvPr/>
        </p:nvSpPr>
        <p:spPr>
          <a:xfrm>
            <a:off x="709343" y="3562827"/>
            <a:ext cx="2806743" cy="276999"/>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000"/>
              <a:buFont typeface="Arial"/>
              <a:buNone/>
            </a:pPr>
            <a:r>
              <a:rPr lang="ja-JP" sz="2000" b="1" i="0" u="none" strike="noStrike" cap="none">
                <a:solidFill>
                  <a:srgbClr val="416BCF"/>
                </a:solidFill>
                <a:latin typeface="Arial"/>
                <a:ea typeface="Arial"/>
                <a:cs typeface="Arial"/>
                <a:sym typeface="Arial"/>
              </a:rPr>
              <a:t>❷ レビューに参加</a:t>
            </a:r>
            <a:endParaRPr sz="2000" b="1" i="0" u="none" strike="noStrike" cap="none">
              <a:solidFill>
                <a:srgbClr val="416BCF"/>
              </a:solidFill>
              <a:latin typeface="Arial"/>
              <a:ea typeface="Arial"/>
              <a:cs typeface="Arial"/>
              <a:sym typeface="Arial"/>
            </a:endParaRPr>
          </a:p>
        </p:txBody>
      </p:sp>
      <p:sp>
        <p:nvSpPr>
          <p:cNvPr id="528" name="Google Shape;528;p47"/>
          <p:cNvSpPr/>
          <p:nvPr/>
        </p:nvSpPr>
        <p:spPr>
          <a:xfrm>
            <a:off x="3516086" y="4734819"/>
            <a:ext cx="8091261" cy="1166529"/>
          </a:xfrm>
          <a:prstGeom prst="roundRect">
            <a:avLst>
              <a:gd name="adj" fmla="val 0"/>
            </a:avLst>
          </a:prstGeom>
          <a:solidFill>
            <a:schemeClr val="lt1"/>
          </a:solidFill>
          <a:ln>
            <a:noFill/>
          </a:ln>
          <a:effectLst>
            <a:outerShdw blurRad="63500" sx="101000" sy="101000" algn="ctr" rotWithShape="0">
              <a:srgbClr val="000000">
                <a:alpha val="9803"/>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1" i="0" u="none" strike="noStrike" cap="none">
              <a:solidFill>
                <a:srgbClr val="FFFFFF"/>
              </a:solidFill>
              <a:latin typeface="Arial"/>
              <a:ea typeface="Arial"/>
              <a:cs typeface="Arial"/>
              <a:sym typeface="Arial"/>
            </a:endParaRPr>
          </a:p>
        </p:txBody>
      </p:sp>
      <p:sp>
        <p:nvSpPr>
          <p:cNvPr id="529" name="Google Shape;529;p47"/>
          <p:cNvSpPr/>
          <p:nvPr/>
        </p:nvSpPr>
        <p:spPr>
          <a:xfrm>
            <a:off x="548757" y="4734819"/>
            <a:ext cx="2967329" cy="1166529"/>
          </a:xfrm>
          <a:prstGeom prst="roundRect">
            <a:avLst>
              <a:gd name="adj" fmla="val 0"/>
            </a:avLst>
          </a:prstGeom>
          <a:solidFill>
            <a:srgbClr val="E8F0FF"/>
          </a:solidFill>
          <a:ln>
            <a:noFill/>
          </a:ln>
          <a:effectLst>
            <a:outerShdw blurRad="63500" sx="101000" sy="101000" algn="ctr" rotWithShape="0">
              <a:srgbClr val="000000">
                <a:alpha val="9803"/>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FFFFFF"/>
              </a:solidFill>
              <a:latin typeface="Arial"/>
              <a:ea typeface="Arial"/>
              <a:cs typeface="Arial"/>
              <a:sym typeface="Arial"/>
            </a:endParaRPr>
          </a:p>
        </p:txBody>
      </p:sp>
      <p:sp>
        <p:nvSpPr>
          <p:cNvPr id="530" name="Google Shape;530;p47"/>
          <p:cNvSpPr txBox="1"/>
          <p:nvPr/>
        </p:nvSpPr>
        <p:spPr>
          <a:xfrm>
            <a:off x="709343" y="5179583"/>
            <a:ext cx="2806743" cy="276999"/>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000"/>
              <a:buFont typeface="Arial"/>
              <a:buNone/>
            </a:pPr>
            <a:r>
              <a:rPr lang="ja-JP" sz="2000" b="1" i="0" u="none" strike="noStrike" cap="none">
                <a:solidFill>
                  <a:srgbClr val="416BCF"/>
                </a:solidFill>
                <a:latin typeface="Arial"/>
                <a:ea typeface="Arial"/>
                <a:cs typeface="Arial"/>
                <a:sym typeface="Arial"/>
              </a:rPr>
              <a:t>❸ 結果を確認</a:t>
            </a:r>
            <a:endParaRPr sz="2000" b="1" i="0" u="none" strike="noStrike" cap="none">
              <a:solidFill>
                <a:srgbClr val="416BCF"/>
              </a:solidFill>
              <a:latin typeface="Arial"/>
              <a:ea typeface="Arial"/>
              <a:cs typeface="Arial"/>
              <a:sym typeface="Arial"/>
            </a:endParaRPr>
          </a:p>
        </p:txBody>
      </p:sp>
      <p:sp>
        <p:nvSpPr>
          <p:cNvPr id="531" name="Google Shape;531;p47"/>
          <p:cNvSpPr txBox="1"/>
          <p:nvPr/>
        </p:nvSpPr>
        <p:spPr>
          <a:xfrm>
            <a:off x="3676671" y="1994676"/>
            <a:ext cx="7930675" cy="276999"/>
          </a:xfrm>
          <a:prstGeom prst="rect">
            <a:avLst/>
          </a:prstGeom>
          <a:noFill/>
          <a:ln>
            <a:noFill/>
          </a:ln>
        </p:spPr>
        <p:txBody>
          <a:bodyPr spcFirstLastPara="1" wrap="square" lIns="91425" tIns="45700" rIns="91425" bIns="45700" anchor="ctr" anchorCtr="0">
            <a:noAutofit/>
          </a:bodyPr>
          <a:lstStyle/>
          <a:p>
            <a:pPr marL="0" marR="0" lvl="0" indent="0" algn="l" rtl="0">
              <a:lnSpc>
                <a:spcPct val="120000"/>
              </a:lnSpc>
              <a:spcBef>
                <a:spcPts val="0"/>
              </a:spcBef>
              <a:spcAft>
                <a:spcPts val="0"/>
              </a:spcAft>
              <a:buClr>
                <a:srgbClr val="000000"/>
              </a:buClr>
              <a:buSzPts val="1600"/>
              <a:buFont typeface="Arial"/>
              <a:buNone/>
            </a:pPr>
            <a:r>
              <a:rPr lang="ja-JP" sz="1600" b="1" i="0" u="none" strike="noStrike" cap="none">
                <a:solidFill>
                  <a:srgbClr val="3F3F3F"/>
                </a:solidFill>
                <a:latin typeface="Arial"/>
                <a:ea typeface="Arial"/>
                <a:cs typeface="Arial"/>
                <a:sym typeface="Arial"/>
              </a:rPr>
              <a:t>・インタビューセッションが開始されるタイミングでメールが届きます</a:t>
            </a:r>
            <a:endParaRPr sz="1600" b="1" i="0" u="none" strike="noStrike" cap="none">
              <a:solidFill>
                <a:srgbClr val="3F3F3F"/>
              </a:solidFill>
              <a:latin typeface="Arial"/>
              <a:ea typeface="Arial"/>
              <a:cs typeface="Arial"/>
              <a:sym typeface="Arial"/>
            </a:endParaRPr>
          </a:p>
          <a:p>
            <a:pPr marL="0" marR="0" lvl="0" indent="0" algn="l" rtl="0">
              <a:lnSpc>
                <a:spcPct val="120000"/>
              </a:lnSpc>
              <a:spcBef>
                <a:spcPts val="0"/>
              </a:spcBef>
              <a:spcAft>
                <a:spcPts val="0"/>
              </a:spcAft>
              <a:buClr>
                <a:srgbClr val="000000"/>
              </a:buClr>
              <a:buSzPts val="400"/>
              <a:buFont typeface="Arial"/>
              <a:buNone/>
            </a:pPr>
            <a:endParaRPr sz="400" b="1" i="0" u="none" strike="noStrike" cap="none">
              <a:solidFill>
                <a:srgbClr val="3F3F3F"/>
              </a:solidFill>
              <a:latin typeface="Arial"/>
              <a:ea typeface="Arial"/>
              <a:cs typeface="Arial"/>
              <a:sym typeface="Arial"/>
            </a:endParaRPr>
          </a:p>
          <a:p>
            <a:pPr marL="0" marR="0" lvl="0" indent="0" algn="l" rtl="0">
              <a:lnSpc>
                <a:spcPct val="120000"/>
              </a:lnSpc>
              <a:spcBef>
                <a:spcPts val="0"/>
              </a:spcBef>
              <a:spcAft>
                <a:spcPts val="0"/>
              </a:spcAft>
              <a:buClr>
                <a:srgbClr val="000000"/>
              </a:buClr>
              <a:buSzPts val="1600"/>
              <a:buFont typeface="Arial"/>
              <a:buNone/>
            </a:pPr>
            <a:r>
              <a:rPr lang="ja-JP" sz="1600" b="1" i="0" u="none" strike="noStrike" cap="none">
                <a:solidFill>
                  <a:srgbClr val="3F3F3F"/>
                </a:solidFill>
                <a:latin typeface="Arial"/>
                <a:ea typeface="Arial"/>
                <a:cs typeface="Arial"/>
                <a:sym typeface="Arial"/>
              </a:rPr>
              <a:t>・メールに記載されているURLから、回答期間中に回答を行なってください</a:t>
            </a:r>
            <a:endParaRPr sz="1600" b="1" i="0" u="none" strike="noStrike" cap="none">
              <a:solidFill>
                <a:srgbClr val="3F3F3F"/>
              </a:solidFill>
              <a:latin typeface="Arial"/>
              <a:ea typeface="Arial"/>
              <a:cs typeface="Arial"/>
              <a:sym typeface="Arial"/>
            </a:endParaRPr>
          </a:p>
        </p:txBody>
      </p:sp>
      <p:sp>
        <p:nvSpPr>
          <p:cNvPr id="532" name="Google Shape;532;p47"/>
          <p:cNvSpPr txBox="1"/>
          <p:nvPr/>
        </p:nvSpPr>
        <p:spPr>
          <a:xfrm>
            <a:off x="3676671" y="3562826"/>
            <a:ext cx="7930675" cy="276999"/>
          </a:xfrm>
          <a:prstGeom prst="rect">
            <a:avLst/>
          </a:prstGeom>
          <a:noFill/>
          <a:ln>
            <a:noFill/>
          </a:ln>
        </p:spPr>
        <p:txBody>
          <a:bodyPr spcFirstLastPara="1" wrap="square" lIns="91425" tIns="45700" rIns="91425" bIns="45700" anchor="ctr" anchorCtr="0">
            <a:noAutofit/>
          </a:bodyPr>
          <a:lstStyle/>
          <a:p>
            <a:pPr marL="0" marR="0" lvl="0" indent="0" algn="l" rtl="0">
              <a:lnSpc>
                <a:spcPct val="120000"/>
              </a:lnSpc>
              <a:spcBef>
                <a:spcPts val="0"/>
              </a:spcBef>
              <a:spcAft>
                <a:spcPts val="0"/>
              </a:spcAft>
              <a:buClr>
                <a:srgbClr val="000000"/>
              </a:buClr>
              <a:buSzPts val="1600"/>
              <a:buFont typeface="Arial"/>
              <a:buNone/>
            </a:pPr>
            <a:r>
              <a:rPr lang="ja-JP" sz="1600" b="1" i="0" u="none" strike="noStrike" cap="none">
                <a:solidFill>
                  <a:srgbClr val="3F3F3F"/>
                </a:solidFill>
                <a:latin typeface="Arial"/>
                <a:ea typeface="Arial"/>
                <a:cs typeface="Arial"/>
                <a:sym typeface="Arial"/>
              </a:rPr>
              <a:t>・レビューセッションが開始されるタイミングでメールが届きます</a:t>
            </a:r>
            <a:endParaRPr sz="1600" b="1" i="0" u="none" strike="noStrike" cap="none">
              <a:solidFill>
                <a:srgbClr val="3F3F3F"/>
              </a:solidFill>
              <a:latin typeface="Arial"/>
              <a:ea typeface="Arial"/>
              <a:cs typeface="Arial"/>
              <a:sym typeface="Arial"/>
            </a:endParaRPr>
          </a:p>
          <a:p>
            <a:pPr marL="0" marR="0" lvl="0" indent="0" algn="l" rtl="0">
              <a:lnSpc>
                <a:spcPct val="120000"/>
              </a:lnSpc>
              <a:spcBef>
                <a:spcPts val="0"/>
              </a:spcBef>
              <a:spcAft>
                <a:spcPts val="0"/>
              </a:spcAft>
              <a:buClr>
                <a:srgbClr val="000000"/>
              </a:buClr>
              <a:buSzPts val="400"/>
              <a:buFont typeface="Arial"/>
              <a:buNone/>
            </a:pPr>
            <a:endParaRPr sz="400" b="1" i="0" u="none" strike="noStrike" cap="none">
              <a:solidFill>
                <a:srgbClr val="3F3F3F"/>
              </a:solidFill>
              <a:latin typeface="Arial"/>
              <a:ea typeface="Arial"/>
              <a:cs typeface="Arial"/>
              <a:sym typeface="Arial"/>
            </a:endParaRPr>
          </a:p>
          <a:p>
            <a:pPr marL="0" marR="0" lvl="0" indent="0" algn="l" rtl="0">
              <a:lnSpc>
                <a:spcPct val="120000"/>
              </a:lnSpc>
              <a:spcBef>
                <a:spcPts val="0"/>
              </a:spcBef>
              <a:spcAft>
                <a:spcPts val="0"/>
              </a:spcAft>
              <a:buNone/>
            </a:pPr>
            <a:r>
              <a:rPr lang="ja-JP" sz="1600" b="1" i="0" u="none" strike="noStrike" cap="none">
                <a:solidFill>
                  <a:srgbClr val="3F3F3F"/>
                </a:solidFill>
                <a:latin typeface="Arial"/>
                <a:ea typeface="Arial"/>
                <a:cs typeface="Arial"/>
                <a:sym typeface="Arial"/>
              </a:rPr>
              <a:t>・メールに記載されているURLから、回答期間中に回答を行なってください</a:t>
            </a:r>
            <a:endParaRPr sz="1600" b="1" i="0" u="none" strike="noStrike" cap="none">
              <a:solidFill>
                <a:srgbClr val="3F3F3F"/>
              </a:solidFill>
              <a:latin typeface="Arial"/>
              <a:ea typeface="Arial"/>
              <a:cs typeface="Arial"/>
              <a:sym typeface="Arial"/>
            </a:endParaRPr>
          </a:p>
        </p:txBody>
      </p:sp>
      <p:sp>
        <p:nvSpPr>
          <p:cNvPr id="533" name="Google Shape;533;p47"/>
          <p:cNvSpPr txBox="1"/>
          <p:nvPr/>
        </p:nvSpPr>
        <p:spPr>
          <a:xfrm>
            <a:off x="3676671" y="5179583"/>
            <a:ext cx="7930675" cy="276999"/>
          </a:xfrm>
          <a:prstGeom prst="rect">
            <a:avLst/>
          </a:prstGeom>
          <a:noFill/>
          <a:ln>
            <a:noFill/>
          </a:ln>
        </p:spPr>
        <p:txBody>
          <a:bodyPr spcFirstLastPara="1" wrap="square" lIns="91425" tIns="45700" rIns="91425" bIns="45700" anchor="ctr" anchorCtr="0">
            <a:noAutofit/>
          </a:bodyPr>
          <a:lstStyle/>
          <a:p>
            <a:pPr marL="0" marR="0" lvl="0" indent="0" algn="l" rtl="0">
              <a:lnSpc>
                <a:spcPct val="120000"/>
              </a:lnSpc>
              <a:spcBef>
                <a:spcPts val="0"/>
              </a:spcBef>
              <a:spcAft>
                <a:spcPts val="0"/>
              </a:spcAft>
              <a:buClr>
                <a:srgbClr val="000000"/>
              </a:buClr>
              <a:buSzPts val="1600"/>
              <a:buFont typeface="Arial"/>
              <a:buNone/>
            </a:pPr>
            <a:r>
              <a:rPr lang="ja-JP" sz="1600" b="1" i="0" u="none" strike="noStrike" cap="none">
                <a:solidFill>
                  <a:srgbClr val="3F3F3F"/>
                </a:solidFill>
                <a:latin typeface="Arial"/>
                <a:ea typeface="Arial"/>
                <a:cs typeface="Arial"/>
                <a:sym typeface="Arial"/>
              </a:rPr>
              <a:t>・レビューセッションの回答期間が終了し、結果スコアが算出されると、</a:t>
            </a:r>
            <a:endParaRPr sz="1600" b="1" i="0" u="none" strike="noStrike" cap="none">
              <a:solidFill>
                <a:srgbClr val="3F3F3F"/>
              </a:solidFill>
              <a:latin typeface="Arial"/>
              <a:ea typeface="Arial"/>
              <a:cs typeface="Arial"/>
              <a:sym typeface="Arial"/>
            </a:endParaRPr>
          </a:p>
          <a:p>
            <a:pPr marL="0" marR="0" lvl="0" indent="0" algn="l" rtl="0">
              <a:lnSpc>
                <a:spcPct val="120000"/>
              </a:lnSpc>
              <a:spcBef>
                <a:spcPts val="0"/>
              </a:spcBef>
              <a:spcAft>
                <a:spcPts val="0"/>
              </a:spcAft>
              <a:buClr>
                <a:srgbClr val="000000"/>
              </a:buClr>
              <a:buSzPts val="1600"/>
              <a:buFont typeface="Arial"/>
              <a:buNone/>
            </a:pPr>
            <a:r>
              <a:rPr lang="ja-JP" sz="1600" b="1" i="0" u="none" strike="noStrike" cap="none">
                <a:solidFill>
                  <a:srgbClr val="3F3F3F"/>
                </a:solidFill>
                <a:latin typeface="Arial"/>
                <a:ea typeface="Arial"/>
                <a:cs typeface="Arial"/>
                <a:sym typeface="Arial"/>
              </a:rPr>
              <a:t>　マイページから結果を確認できるようになります</a:t>
            </a:r>
            <a:endParaRPr sz="1600" b="1" i="0" u="none" strike="noStrike" cap="none">
              <a:solidFill>
                <a:srgbClr val="3F3F3F"/>
              </a:solidFill>
              <a:latin typeface="Arial"/>
              <a:ea typeface="Arial"/>
              <a:cs typeface="Arial"/>
              <a:sym typeface="Arial"/>
            </a:endParaRPr>
          </a:p>
        </p:txBody>
      </p:sp>
      <p:sp>
        <p:nvSpPr>
          <p:cNvPr id="534" name="Google Shape;534;p47"/>
          <p:cNvSpPr/>
          <p:nvPr/>
        </p:nvSpPr>
        <p:spPr>
          <a:xfrm>
            <a:off x="1276009" y="2799227"/>
            <a:ext cx="1512823" cy="198625"/>
          </a:xfrm>
          <a:prstGeom prst="downArrow">
            <a:avLst>
              <a:gd name="adj1" fmla="val 100000"/>
              <a:gd name="adj2" fmla="val 149467"/>
            </a:avLst>
          </a:prstGeom>
          <a:solidFill>
            <a:srgbClr val="BFBFB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535" name="Google Shape;535;p47"/>
          <p:cNvSpPr/>
          <p:nvPr/>
        </p:nvSpPr>
        <p:spPr>
          <a:xfrm>
            <a:off x="1276009" y="4413125"/>
            <a:ext cx="1512823" cy="198625"/>
          </a:xfrm>
          <a:prstGeom prst="downArrow">
            <a:avLst>
              <a:gd name="adj1" fmla="val 100000"/>
              <a:gd name="adj2" fmla="val 149467"/>
            </a:avLst>
          </a:prstGeom>
          <a:solidFill>
            <a:srgbClr val="BFBFB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536" name="Google Shape;536;p47"/>
          <p:cNvSpPr/>
          <p:nvPr/>
        </p:nvSpPr>
        <p:spPr>
          <a:xfrm>
            <a:off x="6929234" y="-147766"/>
            <a:ext cx="5845628" cy="926242"/>
          </a:xfrm>
          <a:prstGeom prst="rect">
            <a:avLst/>
          </a:prstGeom>
          <a:solidFill>
            <a:srgbClr val="FFF3CC"/>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ja-JP" sz="1400" b="1" i="0" u="none" strike="noStrike" cap="none">
                <a:solidFill>
                  <a:srgbClr val="3F3F3F"/>
                </a:solidFill>
                <a:latin typeface="Arial"/>
                <a:ea typeface="Arial"/>
                <a:cs typeface="Arial"/>
                <a:sym typeface="Arial"/>
              </a:rPr>
              <a:t>【事務局の方へのご案内】</a:t>
            </a:r>
            <a:endParaRPr dirty="0"/>
          </a:p>
          <a:p>
            <a:pPr marL="0" marR="0" lvl="0" indent="0" algn="l" rtl="0">
              <a:lnSpc>
                <a:spcPct val="100000"/>
              </a:lnSpc>
              <a:spcBef>
                <a:spcPts val="0"/>
              </a:spcBef>
              <a:spcAft>
                <a:spcPts val="0"/>
              </a:spcAft>
              <a:buNone/>
            </a:pPr>
            <a:endParaRPr sz="800" b="1" i="0" u="none" strike="noStrike" cap="none" dirty="0">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r>
              <a:rPr lang="ja-JP" sz="1400" b="1" i="0" u="none" strike="noStrike" cap="none">
                <a:solidFill>
                  <a:srgbClr val="3F3F3F"/>
                </a:solidFill>
                <a:latin typeface="Arial"/>
                <a:ea typeface="Arial"/>
                <a:cs typeface="Arial"/>
                <a:sym typeface="Arial"/>
              </a:rPr>
              <a:t> ・このページは、</a:t>
            </a:r>
            <a:r>
              <a:rPr lang="ja-JP" sz="1400" b="1" i="0" u="sng" strike="noStrike" cap="none">
                <a:solidFill>
                  <a:srgbClr val="416BCF"/>
                </a:solidFill>
                <a:latin typeface="Arial"/>
                <a:ea typeface="Arial"/>
                <a:cs typeface="Arial"/>
                <a:sym typeface="Arial"/>
              </a:rPr>
              <a:t>パターン</a:t>
            </a:r>
            <a:r>
              <a:rPr lang="en-US" altLang="ja-JP" sz="1400" b="1" i="0" u="sng" strike="noStrike" cap="none" dirty="0">
                <a:solidFill>
                  <a:srgbClr val="416BCF"/>
                </a:solidFill>
                <a:latin typeface="Arial"/>
                <a:ea typeface="Arial"/>
                <a:cs typeface="Arial"/>
                <a:sym typeface="Arial"/>
              </a:rPr>
              <a:t>3</a:t>
            </a:r>
            <a:r>
              <a:rPr lang="ja-JP" sz="1400" b="1" i="0" u="sng" strike="noStrike" cap="none">
                <a:solidFill>
                  <a:srgbClr val="416BCF"/>
                </a:solidFill>
                <a:latin typeface="Arial"/>
                <a:ea typeface="Arial"/>
                <a:cs typeface="Arial"/>
                <a:sym typeface="Arial"/>
              </a:rPr>
              <a:t>の場合に残していただくページ</a:t>
            </a:r>
            <a:r>
              <a:rPr lang="ja-JP" sz="1400" b="1" i="0" u="none" strike="noStrike" cap="none">
                <a:solidFill>
                  <a:srgbClr val="3F3F3F"/>
                </a:solidFill>
                <a:latin typeface="Arial"/>
                <a:ea typeface="Arial"/>
                <a:cs typeface="Arial"/>
                <a:sym typeface="Arial"/>
              </a:rPr>
              <a:t>です</a:t>
            </a:r>
            <a:endParaRPr sz="1400" b="1" i="0" u="none" strike="noStrike" cap="none" dirty="0">
              <a:solidFill>
                <a:srgbClr val="3F3F3F"/>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541"/>
        <p:cNvGrpSpPr/>
        <p:nvPr/>
      </p:nvGrpSpPr>
      <p:grpSpPr>
        <a:xfrm>
          <a:off x="0" y="0"/>
          <a:ext cx="0" cy="0"/>
          <a:chOff x="0" y="0"/>
          <a:chExt cx="0" cy="0"/>
        </a:xfrm>
      </p:grpSpPr>
      <p:sp>
        <p:nvSpPr>
          <p:cNvPr id="542" name="Google Shape;542;p48"/>
          <p:cNvSpPr txBox="1">
            <a:spLocks noGrp="1"/>
          </p:cNvSpPr>
          <p:nvPr>
            <p:ph type="title"/>
          </p:nvPr>
        </p:nvSpPr>
        <p:spPr>
          <a:xfrm>
            <a:off x="285021" y="647853"/>
            <a:ext cx="10515600" cy="249299"/>
          </a:xfrm>
          <a:prstGeom prst="rect">
            <a:avLst/>
          </a:prstGeom>
          <a:noFill/>
          <a:ln>
            <a:noFill/>
          </a:ln>
        </p:spPr>
        <p:txBody>
          <a:bodyPr spcFirstLastPara="1" wrap="square" lIns="0" tIns="0" rIns="0" bIns="0" anchor="ctr" anchorCtr="0">
            <a:spAutoFit/>
          </a:bodyPr>
          <a:lstStyle/>
          <a:p>
            <a:pPr marL="0" lvl="0" indent="0" algn="l" rtl="0">
              <a:lnSpc>
                <a:spcPct val="90000"/>
              </a:lnSpc>
              <a:spcBef>
                <a:spcPts val="0"/>
              </a:spcBef>
              <a:spcAft>
                <a:spcPts val="0"/>
              </a:spcAft>
              <a:buClr>
                <a:schemeClr val="dk1"/>
              </a:buClr>
              <a:buSzPts val="2000"/>
              <a:buFont typeface="Montserrat"/>
              <a:buNone/>
            </a:pPr>
            <a:r>
              <a:rPr lang="ja-JP">
                <a:solidFill>
                  <a:srgbClr val="3F3F3F"/>
                </a:solidFill>
              </a:rPr>
              <a:t>VISITS forms プロジェクト参加の流れ</a:t>
            </a:r>
            <a:endParaRPr/>
          </a:p>
        </p:txBody>
      </p:sp>
      <p:sp>
        <p:nvSpPr>
          <p:cNvPr id="543" name="Google Shape;543;p48"/>
          <p:cNvSpPr txBox="1">
            <a:spLocks noGrp="1"/>
          </p:cNvSpPr>
          <p:nvPr>
            <p:ph type="body" idx="1"/>
          </p:nvPr>
        </p:nvSpPr>
        <p:spPr>
          <a:xfrm>
            <a:off x="91035" y="135101"/>
            <a:ext cx="5157787" cy="322139"/>
          </a:xfrm>
          <a:prstGeom prst="rect">
            <a:avLst/>
          </a:prstGeom>
          <a:noFill/>
          <a:ln>
            <a:noFill/>
          </a:ln>
        </p:spPr>
        <p:txBody>
          <a:bodyPr spcFirstLastPara="1" wrap="square" lIns="0" tIns="0" rIns="0" bIns="0" anchor="ctr" anchorCtr="0">
            <a:noAutofit/>
          </a:bodyPr>
          <a:lstStyle/>
          <a:p>
            <a:pPr marL="228600" lvl="0" indent="0" algn="l" rtl="0">
              <a:lnSpc>
                <a:spcPct val="90000"/>
              </a:lnSpc>
              <a:spcBef>
                <a:spcPts val="1000"/>
              </a:spcBef>
              <a:spcAft>
                <a:spcPts val="0"/>
              </a:spcAft>
              <a:buClr>
                <a:schemeClr val="dk1"/>
              </a:buClr>
              <a:buSzPts val="1400"/>
              <a:buFont typeface="Arial"/>
              <a:buNone/>
            </a:pPr>
            <a:r>
              <a:rPr lang="ja-JP"/>
              <a:t>VISITS forms ご利用の流れ</a:t>
            </a:r>
            <a:endParaRPr/>
          </a:p>
        </p:txBody>
      </p:sp>
      <p:sp>
        <p:nvSpPr>
          <p:cNvPr id="544" name="Google Shape;544;p48"/>
          <p:cNvSpPr txBox="1">
            <a:spLocks noGrp="1"/>
          </p:cNvSpPr>
          <p:nvPr>
            <p:ph type="ftr" idx="11"/>
          </p:nvPr>
        </p:nvSpPr>
        <p:spPr>
          <a:xfrm>
            <a:off x="7959725" y="64452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800"/>
              <a:buFont typeface="Arial"/>
              <a:buNone/>
            </a:pPr>
            <a:r>
              <a:rPr lang="ja-JP" sz="800" b="0" i="0" u="none" strike="noStrike" cap="none">
                <a:solidFill>
                  <a:srgbClr val="FFFFFF"/>
                </a:solidFill>
                <a:latin typeface="Arial"/>
                <a:ea typeface="Arial"/>
                <a:cs typeface="Arial"/>
                <a:sym typeface="Arial"/>
              </a:rPr>
              <a:t>© VISITS Technologies  All rights reserved.</a:t>
            </a:r>
            <a:endParaRPr sz="800" b="0" i="0" u="none" strike="noStrike" cap="none">
              <a:solidFill>
                <a:srgbClr val="FFFFFF"/>
              </a:solidFill>
              <a:latin typeface="Arial"/>
              <a:ea typeface="Arial"/>
              <a:cs typeface="Arial"/>
              <a:sym typeface="Arial"/>
            </a:endParaRPr>
          </a:p>
        </p:txBody>
      </p:sp>
      <p:sp>
        <p:nvSpPr>
          <p:cNvPr id="545" name="Google Shape;545;p48"/>
          <p:cNvSpPr/>
          <p:nvPr/>
        </p:nvSpPr>
        <p:spPr>
          <a:xfrm>
            <a:off x="3516086" y="1739873"/>
            <a:ext cx="8091261" cy="1585173"/>
          </a:xfrm>
          <a:prstGeom prst="roundRect">
            <a:avLst>
              <a:gd name="adj" fmla="val 0"/>
            </a:avLst>
          </a:prstGeom>
          <a:solidFill>
            <a:schemeClr val="lt1"/>
          </a:solidFill>
          <a:ln>
            <a:noFill/>
          </a:ln>
          <a:effectLst>
            <a:outerShdw blurRad="63500" sx="101000" sy="101000" algn="ctr" rotWithShape="0">
              <a:srgbClr val="000000">
                <a:alpha val="9803"/>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1" i="0" u="none" strike="noStrike" cap="none">
              <a:solidFill>
                <a:srgbClr val="FFFFFF"/>
              </a:solidFill>
              <a:latin typeface="Arial"/>
              <a:ea typeface="Arial"/>
              <a:cs typeface="Arial"/>
              <a:sym typeface="Arial"/>
            </a:endParaRPr>
          </a:p>
        </p:txBody>
      </p:sp>
      <p:sp>
        <p:nvSpPr>
          <p:cNvPr id="546" name="Google Shape;546;p48"/>
          <p:cNvSpPr/>
          <p:nvPr/>
        </p:nvSpPr>
        <p:spPr>
          <a:xfrm>
            <a:off x="548757" y="1739873"/>
            <a:ext cx="2967329" cy="1585173"/>
          </a:xfrm>
          <a:prstGeom prst="roundRect">
            <a:avLst>
              <a:gd name="adj" fmla="val 0"/>
            </a:avLst>
          </a:prstGeom>
          <a:solidFill>
            <a:srgbClr val="E8F0FF"/>
          </a:solidFill>
          <a:ln>
            <a:noFill/>
          </a:ln>
          <a:effectLst>
            <a:outerShdw blurRad="63500" sx="101000" sy="101000" algn="ctr" rotWithShape="0">
              <a:srgbClr val="000000">
                <a:alpha val="9803"/>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FFFFFF"/>
              </a:solidFill>
              <a:latin typeface="Arial"/>
              <a:ea typeface="Arial"/>
              <a:cs typeface="Arial"/>
              <a:sym typeface="Arial"/>
            </a:endParaRPr>
          </a:p>
        </p:txBody>
      </p:sp>
      <p:sp>
        <p:nvSpPr>
          <p:cNvPr id="547" name="Google Shape;547;p48"/>
          <p:cNvSpPr txBox="1"/>
          <p:nvPr/>
        </p:nvSpPr>
        <p:spPr>
          <a:xfrm>
            <a:off x="709343" y="2352353"/>
            <a:ext cx="2967327" cy="276999"/>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000"/>
              <a:buFont typeface="Arial"/>
              <a:buNone/>
            </a:pPr>
            <a:r>
              <a:rPr lang="ja-JP" sz="2000" b="1" i="0" u="none" strike="noStrike" cap="none">
                <a:solidFill>
                  <a:srgbClr val="416BCF"/>
                </a:solidFill>
                <a:latin typeface="Arial"/>
                <a:ea typeface="Arial"/>
                <a:cs typeface="Arial"/>
                <a:sym typeface="Arial"/>
              </a:rPr>
              <a:t>❶ インタビューに参加</a:t>
            </a:r>
            <a:endParaRPr sz="2000" b="1" i="0" u="none" strike="noStrike" cap="none" dirty="0">
              <a:solidFill>
                <a:srgbClr val="416BCF"/>
              </a:solidFill>
              <a:latin typeface="Arial"/>
              <a:ea typeface="Arial"/>
              <a:cs typeface="Arial"/>
              <a:sym typeface="Arial"/>
            </a:endParaRPr>
          </a:p>
        </p:txBody>
      </p:sp>
      <p:sp>
        <p:nvSpPr>
          <p:cNvPr id="548" name="Google Shape;548;p48"/>
          <p:cNvSpPr/>
          <p:nvPr/>
        </p:nvSpPr>
        <p:spPr>
          <a:xfrm>
            <a:off x="3516086" y="4017355"/>
            <a:ext cx="8091261" cy="1585173"/>
          </a:xfrm>
          <a:prstGeom prst="roundRect">
            <a:avLst>
              <a:gd name="adj" fmla="val 0"/>
            </a:avLst>
          </a:prstGeom>
          <a:solidFill>
            <a:schemeClr val="lt1"/>
          </a:solidFill>
          <a:ln>
            <a:noFill/>
          </a:ln>
          <a:effectLst>
            <a:outerShdw blurRad="63500" sx="101000" sy="101000" algn="ctr" rotWithShape="0">
              <a:srgbClr val="000000">
                <a:alpha val="9803"/>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1" i="0" u="none" strike="noStrike" cap="none">
              <a:solidFill>
                <a:srgbClr val="FFFFFF"/>
              </a:solidFill>
              <a:latin typeface="Arial"/>
              <a:ea typeface="Arial"/>
              <a:cs typeface="Arial"/>
              <a:sym typeface="Arial"/>
            </a:endParaRPr>
          </a:p>
        </p:txBody>
      </p:sp>
      <p:sp>
        <p:nvSpPr>
          <p:cNvPr id="549" name="Google Shape;549;p48"/>
          <p:cNvSpPr/>
          <p:nvPr/>
        </p:nvSpPr>
        <p:spPr>
          <a:xfrm>
            <a:off x="548757" y="4017355"/>
            <a:ext cx="2967329" cy="1585173"/>
          </a:xfrm>
          <a:prstGeom prst="roundRect">
            <a:avLst>
              <a:gd name="adj" fmla="val 0"/>
            </a:avLst>
          </a:prstGeom>
          <a:solidFill>
            <a:srgbClr val="E8F0FF"/>
          </a:solidFill>
          <a:ln>
            <a:noFill/>
          </a:ln>
          <a:effectLst>
            <a:outerShdw blurRad="63500" sx="101000" sy="101000" algn="ctr" rotWithShape="0">
              <a:srgbClr val="000000">
                <a:alpha val="9803"/>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FFFFFF"/>
              </a:solidFill>
              <a:latin typeface="Arial"/>
              <a:ea typeface="Arial"/>
              <a:cs typeface="Arial"/>
              <a:sym typeface="Arial"/>
            </a:endParaRPr>
          </a:p>
        </p:txBody>
      </p:sp>
      <p:sp>
        <p:nvSpPr>
          <p:cNvPr id="550" name="Google Shape;550;p48"/>
          <p:cNvSpPr txBox="1"/>
          <p:nvPr/>
        </p:nvSpPr>
        <p:spPr>
          <a:xfrm>
            <a:off x="709343" y="4671441"/>
            <a:ext cx="2806743" cy="276999"/>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000"/>
              <a:buFont typeface="Arial"/>
              <a:buNone/>
            </a:pPr>
            <a:r>
              <a:rPr lang="ja-JP" sz="2000" b="1" i="0" u="none" strike="noStrike" cap="none">
                <a:solidFill>
                  <a:srgbClr val="416BCF"/>
                </a:solidFill>
                <a:latin typeface="Arial"/>
                <a:ea typeface="Arial"/>
                <a:cs typeface="Arial"/>
                <a:sym typeface="Arial"/>
              </a:rPr>
              <a:t>❷ レビューに参加</a:t>
            </a:r>
            <a:endParaRPr sz="2000" b="1" i="0" u="none" strike="noStrike" cap="none">
              <a:solidFill>
                <a:srgbClr val="416BCF"/>
              </a:solidFill>
              <a:latin typeface="Arial"/>
              <a:ea typeface="Arial"/>
              <a:cs typeface="Arial"/>
              <a:sym typeface="Arial"/>
            </a:endParaRPr>
          </a:p>
        </p:txBody>
      </p:sp>
      <p:sp>
        <p:nvSpPr>
          <p:cNvPr id="551" name="Google Shape;551;p48"/>
          <p:cNvSpPr txBox="1"/>
          <p:nvPr/>
        </p:nvSpPr>
        <p:spPr>
          <a:xfrm>
            <a:off x="3676671" y="2352353"/>
            <a:ext cx="7930675" cy="276999"/>
          </a:xfrm>
          <a:prstGeom prst="rect">
            <a:avLst/>
          </a:prstGeom>
          <a:noFill/>
          <a:ln>
            <a:noFill/>
          </a:ln>
        </p:spPr>
        <p:txBody>
          <a:bodyPr spcFirstLastPara="1" wrap="square" lIns="91425" tIns="45700" rIns="91425" bIns="45700" anchor="ctr" anchorCtr="0">
            <a:noAutofit/>
          </a:bodyPr>
          <a:lstStyle/>
          <a:p>
            <a:pPr marL="0" marR="0" lvl="0" indent="0" algn="l" rtl="0">
              <a:lnSpc>
                <a:spcPct val="120000"/>
              </a:lnSpc>
              <a:spcBef>
                <a:spcPts val="0"/>
              </a:spcBef>
              <a:spcAft>
                <a:spcPts val="0"/>
              </a:spcAft>
              <a:buClr>
                <a:srgbClr val="000000"/>
              </a:buClr>
              <a:buSzPts val="1600"/>
              <a:buFont typeface="Arial"/>
              <a:buNone/>
            </a:pPr>
            <a:r>
              <a:rPr lang="ja-JP" sz="1600" b="1" i="0" u="none" strike="noStrike" cap="none">
                <a:solidFill>
                  <a:srgbClr val="3F3F3F"/>
                </a:solidFill>
                <a:latin typeface="Arial"/>
                <a:ea typeface="Arial"/>
                <a:cs typeface="Arial"/>
                <a:sym typeface="Arial"/>
              </a:rPr>
              <a:t>・インタビューセッションが開始されるタイミングでメールが届きます</a:t>
            </a:r>
            <a:endParaRPr sz="1600" b="1" i="0" u="none" strike="noStrike" cap="none">
              <a:solidFill>
                <a:srgbClr val="3F3F3F"/>
              </a:solidFill>
              <a:latin typeface="Arial"/>
              <a:ea typeface="Arial"/>
              <a:cs typeface="Arial"/>
              <a:sym typeface="Arial"/>
            </a:endParaRPr>
          </a:p>
          <a:p>
            <a:pPr marL="0" marR="0" lvl="0" indent="0" algn="l" rtl="0">
              <a:lnSpc>
                <a:spcPct val="120000"/>
              </a:lnSpc>
              <a:spcBef>
                <a:spcPts val="0"/>
              </a:spcBef>
              <a:spcAft>
                <a:spcPts val="0"/>
              </a:spcAft>
              <a:buClr>
                <a:srgbClr val="000000"/>
              </a:buClr>
              <a:buSzPts val="400"/>
              <a:buFont typeface="Arial"/>
              <a:buNone/>
            </a:pPr>
            <a:endParaRPr sz="400" b="1" i="0" u="none" strike="noStrike" cap="none">
              <a:solidFill>
                <a:srgbClr val="3F3F3F"/>
              </a:solidFill>
              <a:latin typeface="Arial"/>
              <a:ea typeface="Arial"/>
              <a:cs typeface="Arial"/>
              <a:sym typeface="Arial"/>
            </a:endParaRPr>
          </a:p>
          <a:p>
            <a:pPr marL="0" marR="0" lvl="0" indent="0" algn="l" rtl="0">
              <a:lnSpc>
                <a:spcPct val="120000"/>
              </a:lnSpc>
              <a:spcBef>
                <a:spcPts val="0"/>
              </a:spcBef>
              <a:spcAft>
                <a:spcPts val="0"/>
              </a:spcAft>
              <a:buClr>
                <a:srgbClr val="000000"/>
              </a:buClr>
              <a:buSzPts val="1600"/>
              <a:buFont typeface="Arial"/>
              <a:buNone/>
            </a:pPr>
            <a:r>
              <a:rPr lang="ja-JP" sz="1600" b="1" i="0" u="none" strike="noStrike" cap="none">
                <a:solidFill>
                  <a:srgbClr val="3F3F3F"/>
                </a:solidFill>
                <a:latin typeface="Arial"/>
                <a:ea typeface="Arial"/>
                <a:cs typeface="Arial"/>
                <a:sym typeface="Arial"/>
              </a:rPr>
              <a:t>・メールに記載されているURLから、回答期間中に回答を行なってください</a:t>
            </a:r>
            <a:endParaRPr sz="1600" b="1" i="0" u="none" strike="noStrike" cap="none">
              <a:solidFill>
                <a:srgbClr val="3F3F3F"/>
              </a:solidFill>
              <a:latin typeface="Arial"/>
              <a:ea typeface="Arial"/>
              <a:cs typeface="Arial"/>
              <a:sym typeface="Arial"/>
            </a:endParaRPr>
          </a:p>
          <a:p>
            <a:pPr marL="0" marR="0" lvl="0" indent="0" algn="l" rtl="0">
              <a:lnSpc>
                <a:spcPct val="120000"/>
              </a:lnSpc>
              <a:spcBef>
                <a:spcPts val="0"/>
              </a:spcBef>
              <a:spcAft>
                <a:spcPts val="0"/>
              </a:spcAft>
              <a:buClr>
                <a:srgbClr val="000000"/>
              </a:buClr>
              <a:buSzPts val="400"/>
              <a:buFont typeface="Arial"/>
              <a:buNone/>
            </a:pPr>
            <a:endParaRPr sz="400" b="1" i="0" u="none" strike="noStrike" cap="none">
              <a:solidFill>
                <a:srgbClr val="3F3F3F"/>
              </a:solidFill>
              <a:latin typeface="Arial"/>
              <a:ea typeface="Arial"/>
              <a:cs typeface="Arial"/>
              <a:sym typeface="Arial"/>
            </a:endParaRPr>
          </a:p>
          <a:p>
            <a:pPr marL="0" marR="0" lvl="0" indent="0" algn="l" rtl="0">
              <a:lnSpc>
                <a:spcPct val="120000"/>
              </a:lnSpc>
              <a:spcBef>
                <a:spcPts val="0"/>
              </a:spcBef>
              <a:spcAft>
                <a:spcPts val="0"/>
              </a:spcAft>
              <a:buClr>
                <a:srgbClr val="000000"/>
              </a:buClr>
              <a:buSzPts val="1600"/>
              <a:buFont typeface="Arial"/>
              <a:buNone/>
            </a:pPr>
            <a:r>
              <a:rPr lang="ja-JP" sz="1600" b="1" i="0" u="none" strike="noStrike" cap="none">
                <a:solidFill>
                  <a:srgbClr val="3F3F3F"/>
                </a:solidFill>
                <a:latin typeface="Arial"/>
                <a:ea typeface="Arial"/>
                <a:cs typeface="Arial"/>
                <a:sym typeface="Arial"/>
              </a:rPr>
              <a:t>・回答期間：○月○日(○) XX:XX 〜 ○月○日(○) XX:XX</a:t>
            </a:r>
            <a:endParaRPr sz="1600" b="1" i="0" u="none" strike="noStrike" cap="none">
              <a:solidFill>
                <a:srgbClr val="3F3F3F"/>
              </a:solidFill>
              <a:latin typeface="Arial"/>
              <a:ea typeface="Arial"/>
              <a:cs typeface="Arial"/>
              <a:sym typeface="Arial"/>
            </a:endParaRPr>
          </a:p>
        </p:txBody>
      </p:sp>
      <p:sp>
        <p:nvSpPr>
          <p:cNvPr id="552" name="Google Shape;552;p48"/>
          <p:cNvSpPr txBox="1"/>
          <p:nvPr/>
        </p:nvSpPr>
        <p:spPr>
          <a:xfrm>
            <a:off x="3676671" y="4671441"/>
            <a:ext cx="7930675" cy="276999"/>
          </a:xfrm>
          <a:prstGeom prst="rect">
            <a:avLst/>
          </a:prstGeom>
          <a:noFill/>
          <a:ln>
            <a:noFill/>
          </a:ln>
        </p:spPr>
        <p:txBody>
          <a:bodyPr spcFirstLastPara="1" wrap="square" lIns="91425" tIns="45700" rIns="91425" bIns="45700" anchor="ctr" anchorCtr="0">
            <a:noAutofit/>
          </a:bodyPr>
          <a:lstStyle/>
          <a:p>
            <a:pPr marL="0" marR="0" lvl="0" indent="0" algn="l" rtl="0">
              <a:lnSpc>
                <a:spcPct val="120000"/>
              </a:lnSpc>
              <a:spcBef>
                <a:spcPts val="0"/>
              </a:spcBef>
              <a:spcAft>
                <a:spcPts val="0"/>
              </a:spcAft>
              <a:buClr>
                <a:srgbClr val="000000"/>
              </a:buClr>
              <a:buSzPts val="1600"/>
              <a:buFont typeface="Arial"/>
              <a:buNone/>
            </a:pPr>
            <a:r>
              <a:rPr lang="ja-JP" sz="1600" b="1" i="0" u="none" strike="noStrike" cap="none">
                <a:solidFill>
                  <a:srgbClr val="3F3F3F"/>
                </a:solidFill>
                <a:latin typeface="Arial"/>
                <a:ea typeface="Arial"/>
                <a:cs typeface="Arial"/>
                <a:sym typeface="Arial"/>
              </a:rPr>
              <a:t>・レビューセッションが開始されるタイミングでメールが届きます</a:t>
            </a:r>
            <a:endParaRPr sz="1600" b="1" i="0" u="none" strike="noStrike" cap="none">
              <a:solidFill>
                <a:srgbClr val="3F3F3F"/>
              </a:solidFill>
              <a:latin typeface="Arial"/>
              <a:ea typeface="Arial"/>
              <a:cs typeface="Arial"/>
              <a:sym typeface="Arial"/>
            </a:endParaRPr>
          </a:p>
          <a:p>
            <a:pPr marL="0" marR="0" lvl="0" indent="0" algn="l" rtl="0">
              <a:lnSpc>
                <a:spcPct val="120000"/>
              </a:lnSpc>
              <a:spcBef>
                <a:spcPts val="0"/>
              </a:spcBef>
              <a:spcAft>
                <a:spcPts val="0"/>
              </a:spcAft>
              <a:buClr>
                <a:srgbClr val="000000"/>
              </a:buClr>
              <a:buSzPts val="400"/>
              <a:buFont typeface="Arial"/>
              <a:buNone/>
            </a:pPr>
            <a:endParaRPr sz="400" b="1" i="0" u="none" strike="noStrike" cap="none">
              <a:solidFill>
                <a:srgbClr val="3F3F3F"/>
              </a:solidFill>
              <a:latin typeface="Arial"/>
              <a:ea typeface="Arial"/>
              <a:cs typeface="Arial"/>
              <a:sym typeface="Arial"/>
            </a:endParaRPr>
          </a:p>
          <a:p>
            <a:pPr marL="0" marR="0" lvl="0" indent="0" algn="l" rtl="0">
              <a:lnSpc>
                <a:spcPct val="120000"/>
              </a:lnSpc>
              <a:spcBef>
                <a:spcPts val="0"/>
              </a:spcBef>
              <a:spcAft>
                <a:spcPts val="0"/>
              </a:spcAft>
              <a:buNone/>
            </a:pPr>
            <a:r>
              <a:rPr lang="ja-JP" sz="1600" b="1" i="0" u="none" strike="noStrike" cap="none">
                <a:solidFill>
                  <a:srgbClr val="3F3F3F"/>
                </a:solidFill>
                <a:latin typeface="Arial"/>
                <a:ea typeface="Arial"/>
                <a:cs typeface="Arial"/>
                <a:sym typeface="Arial"/>
              </a:rPr>
              <a:t>・メールに記載されているURLから、回答期間中に回答を行なってください</a:t>
            </a:r>
            <a:endParaRPr sz="1600" b="1" i="0" u="none" strike="noStrike" cap="none">
              <a:solidFill>
                <a:srgbClr val="3F3F3F"/>
              </a:solidFill>
              <a:latin typeface="Arial"/>
              <a:ea typeface="Arial"/>
              <a:cs typeface="Arial"/>
              <a:sym typeface="Arial"/>
            </a:endParaRPr>
          </a:p>
          <a:p>
            <a:pPr marL="0" marR="0" lvl="0" indent="0" algn="l" rtl="0">
              <a:lnSpc>
                <a:spcPct val="120000"/>
              </a:lnSpc>
              <a:spcBef>
                <a:spcPts val="0"/>
              </a:spcBef>
              <a:spcAft>
                <a:spcPts val="0"/>
              </a:spcAft>
              <a:buNone/>
            </a:pPr>
            <a:endParaRPr sz="400" b="1" i="0" u="none" strike="noStrike" cap="none">
              <a:solidFill>
                <a:srgbClr val="3F3F3F"/>
              </a:solidFill>
              <a:latin typeface="Arial"/>
              <a:ea typeface="Arial"/>
              <a:cs typeface="Arial"/>
              <a:sym typeface="Arial"/>
            </a:endParaRPr>
          </a:p>
          <a:p>
            <a:pPr marL="0" marR="0" lvl="0" indent="0" algn="l" rtl="0">
              <a:lnSpc>
                <a:spcPct val="120000"/>
              </a:lnSpc>
              <a:spcBef>
                <a:spcPts val="0"/>
              </a:spcBef>
              <a:spcAft>
                <a:spcPts val="0"/>
              </a:spcAft>
              <a:buNone/>
            </a:pPr>
            <a:r>
              <a:rPr lang="ja-JP" sz="1600" b="1" i="0" u="none" strike="noStrike" cap="none">
                <a:solidFill>
                  <a:srgbClr val="3F3F3F"/>
                </a:solidFill>
                <a:latin typeface="Arial"/>
                <a:ea typeface="Arial"/>
                <a:cs typeface="Arial"/>
                <a:sym typeface="Arial"/>
              </a:rPr>
              <a:t>・回答期間：○月○日(○) XX:XX 〜 ○月○日(○) XX:XX</a:t>
            </a:r>
            <a:endParaRPr sz="1600" b="1" i="0" u="none" strike="noStrike" cap="none">
              <a:solidFill>
                <a:srgbClr val="3F3F3F"/>
              </a:solidFill>
              <a:latin typeface="Arial"/>
              <a:ea typeface="Arial"/>
              <a:cs typeface="Arial"/>
              <a:sym typeface="Arial"/>
            </a:endParaRPr>
          </a:p>
        </p:txBody>
      </p:sp>
      <p:sp>
        <p:nvSpPr>
          <p:cNvPr id="553" name="Google Shape;553;p48"/>
          <p:cNvSpPr/>
          <p:nvPr/>
        </p:nvSpPr>
        <p:spPr>
          <a:xfrm>
            <a:off x="1276009" y="3523572"/>
            <a:ext cx="1512823" cy="295256"/>
          </a:xfrm>
          <a:prstGeom prst="downArrow">
            <a:avLst>
              <a:gd name="adj1" fmla="val 100000"/>
              <a:gd name="adj2" fmla="val 149467"/>
            </a:avLst>
          </a:prstGeom>
          <a:solidFill>
            <a:srgbClr val="BFBFB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554" name="Google Shape;554;p48"/>
          <p:cNvSpPr/>
          <p:nvPr/>
        </p:nvSpPr>
        <p:spPr>
          <a:xfrm>
            <a:off x="6929234" y="-147766"/>
            <a:ext cx="5845628" cy="1387420"/>
          </a:xfrm>
          <a:prstGeom prst="rect">
            <a:avLst/>
          </a:prstGeom>
          <a:solidFill>
            <a:srgbClr val="FFF3CC"/>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ja-JP" sz="1400" b="1" i="0" u="none" strike="noStrike" cap="none">
                <a:solidFill>
                  <a:srgbClr val="3F3F3F"/>
                </a:solidFill>
                <a:latin typeface="Arial"/>
                <a:ea typeface="Arial"/>
                <a:cs typeface="Arial"/>
                <a:sym typeface="Arial"/>
              </a:rPr>
              <a:t>【事務局の方へのご案内】</a:t>
            </a:r>
            <a:endParaRPr dirty="0"/>
          </a:p>
          <a:p>
            <a:pPr marL="0" marR="0" lvl="0" indent="0" algn="l" rtl="0">
              <a:lnSpc>
                <a:spcPct val="100000"/>
              </a:lnSpc>
              <a:spcBef>
                <a:spcPts val="0"/>
              </a:spcBef>
              <a:spcAft>
                <a:spcPts val="0"/>
              </a:spcAft>
              <a:buNone/>
            </a:pPr>
            <a:endParaRPr sz="800" b="1" i="0" u="none" strike="noStrike" cap="none" dirty="0">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r>
              <a:rPr lang="ja-JP" sz="1400" b="1" i="0" u="none" strike="noStrike" cap="none">
                <a:solidFill>
                  <a:srgbClr val="3F3F3F"/>
                </a:solidFill>
                <a:latin typeface="Arial"/>
                <a:ea typeface="Arial"/>
                <a:cs typeface="Arial"/>
                <a:sym typeface="Arial"/>
              </a:rPr>
              <a:t> ・このページは、</a:t>
            </a:r>
            <a:r>
              <a:rPr lang="ja-JP" sz="1400" b="1" i="0" u="sng" strike="noStrike" cap="none">
                <a:solidFill>
                  <a:srgbClr val="416BCF"/>
                </a:solidFill>
                <a:latin typeface="Arial"/>
                <a:ea typeface="Arial"/>
                <a:cs typeface="Arial"/>
                <a:sym typeface="Arial"/>
              </a:rPr>
              <a:t>パターン</a:t>
            </a:r>
            <a:r>
              <a:rPr lang="en-US" altLang="ja-JP" sz="1400" b="1" i="0" u="sng" strike="noStrike" cap="none" dirty="0">
                <a:solidFill>
                  <a:srgbClr val="416BCF"/>
                </a:solidFill>
                <a:latin typeface="Arial"/>
                <a:ea typeface="Arial"/>
                <a:cs typeface="Arial"/>
                <a:sym typeface="Arial"/>
              </a:rPr>
              <a:t>4</a:t>
            </a:r>
            <a:r>
              <a:rPr lang="ja-JP" sz="1400" b="1" i="0" u="sng" strike="noStrike" cap="none">
                <a:solidFill>
                  <a:srgbClr val="416BCF"/>
                </a:solidFill>
                <a:latin typeface="Arial"/>
                <a:ea typeface="Arial"/>
                <a:cs typeface="Arial"/>
                <a:sym typeface="Arial"/>
              </a:rPr>
              <a:t>の場合に残していただくページ</a:t>
            </a:r>
            <a:r>
              <a:rPr lang="ja-JP" sz="1400" b="1" i="0" u="none" strike="noStrike" cap="none">
                <a:solidFill>
                  <a:srgbClr val="3F3F3F"/>
                </a:solidFill>
                <a:latin typeface="Arial"/>
                <a:ea typeface="Arial"/>
                <a:cs typeface="Arial"/>
                <a:sym typeface="Arial"/>
              </a:rPr>
              <a:t>です</a:t>
            </a:r>
            <a:endParaRPr sz="1400" b="1" i="0" u="none" strike="noStrike" cap="none" dirty="0">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endParaRPr sz="400" b="1" i="0" u="none" strike="noStrike" cap="none" dirty="0">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r>
              <a:rPr lang="ja-JP" sz="1400" b="1" i="0" u="none" strike="noStrike" cap="none">
                <a:solidFill>
                  <a:srgbClr val="3F3F3F"/>
                </a:solidFill>
                <a:latin typeface="Arial"/>
                <a:ea typeface="Arial"/>
                <a:cs typeface="Arial"/>
                <a:sym typeface="Arial"/>
              </a:rPr>
              <a:t> ・このページを使う場合は、インタビューとレビューの実施日程を</a:t>
            </a:r>
            <a:endParaRPr sz="1400" b="1" i="0" u="none" strike="noStrike" cap="none" dirty="0">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r>
              <a:rPr lang="ja-JP" sz="1400" b="1" i="0" u="none" strike="noStrike" cap="none">
                <a:solidFill>
                  <a:srgbClr val="3F3F3F"/>
                </a:solidFill>
                <a:latin typeface="Arial"/>
                <a:ea typeface="Arial"/>
                <a:cs typeface="Arial"/>
                <a:sym typeface="Arial"/>
              </a:rPr>
              <a:t> 　記入してください</a:t>
            </a:r>
            <a:endParaRPr sz="1400" b="1" i="0" u="none" strike="noStrike" cap="none" dirty="0">
              <a:solidFill>
                <a:srgbClr val="3F3F3F"/>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559"/>
        <p:cNvGrpSpPr/>
        <p:nvPr/>
      </p:nvGrpSpPr>
      <p:grpSpPr>
        <a:xfrm>
          <a:off x="0" y="0"/>
          <a:ext cx="0" cy="0"/>
          <a:chOff x="0" y="0"/>
          <a:chExt cx="0" cy="0"/>
        </a:xfrm>
      </p:grpSpPr>
      <p:sp>
        <p:nvSpPr>
          <p:cNvPr id="560" name="Google Shape;560;p49"/>
          <p:cNvSpPr txBox="1">
            <a:spLocks noGrp="1"/>
          </p:cNvSpPr>
          <p:nvPr>
            <p:ph type="title"/>
          </p:nvPr>
        </p:nvSpPr>
        <p:spPr>
          <a:xfrm>
            <a:off x="285021" y="647853"/>
            <a:ext cx="10515600" cy="249299"/>
          </a:xfrm>
          <a:prstGeom prst="rect">
            <a:avLst/>
          </a:prstGeom>
          <a:noFill/>
          <a:ln>
            <a:noFill/>
          </a:ln>
        </p:spPr>
        <p:txBody>
          <a:bodyPr spcFirstLastPara="1" wrap="square" lIns="0" tIns="0" rIns="0" bIns="0" anchor="ctr" anchorCtr="0">
            <a:spAutoFit/>
          </a:bodyPr>
          <a:lstStyle/>
          <a:p>
            <a:pPr marL="0" lvl="0" indent="0" algn="l" rtl="0">
              <a:lnSpc>
                <a:spcPct val="90000"/>
              </a:lnSpc>
              <a:spcBef>
                <a:spcPts val="0"/>
              </a:spcBef>
              <a:spcAft>
                <a:spcPts val="0"/>
              </a:spcAft>
              <a:buClr>
                <a:schemeClr val="dk1"/>
              </a:buClr>
              <a:buSzPts val="2000"/>
              <a:buFont typeface="Montserrat"/>
              <a:buNone/>
            </a:pPr>
            <a:r>
              <a:rPr lang="ja-JP"/>
              <a:t>注意事項</a:t>
            </a:r>
            <a:endParaRPr/>
          </a:p>
        </p:txBody>
      </p:sp>
      <p:sp>
        <p:nvSpPr>
          <p:cNvPr id="561" name="Google Shape;561;p49"/>
          <p:cNvSpPr txBox="1">
            <a:spLocks noGrp="1"/>
          </p:cNvSpPr>
          <p:nvPr>
            <p:ph type="body" idx="1"/>
          </p:nvPr>
        </p:nvSpPr>
        <p:spPr>
          <a:xfrm>
            <a:off x="91035" y="135101"/>
            <a:ext cx="5157787" cy="322139"/>
          </a:xfrm>
          <a:prstGeom prst="rect">
            <a:avLst/>
          </a:prstGeom>
          <a:noFill/>
          <a:ln>
            <a:noFill/>
          </a:ln>
        </p:spPr>
        <p:txBody>
          <a:bodyPr spcFirstLastPara="1" wrap="square" lIns="0" tIns="0" rIns="0" bIns="0" anchor="ctr" anchorCtr="0">
            <a:noAutofit/>
          </a:bodyPr>
          <a:lstStyle/>
          <a:p>
            <a:pPr marL="228600" lvl="0" indent="0" algn="l" rtl="0">
              <a:lnSpc>
                <a:spcPct val="90000"/>
              </a:lnSpc>
              <a:spcBef>
                <a:spcPts val="1000"/>
              </a:spcBef>
              <a:spcAft>
                <a:spcPts val="0"/>
              </a:spcAft>
              <a:buClr>
                <a:schemeClr val="dk1"/>
              </a:buClr>
              <a:buSzPts val="1400"/>
              <a:buFont typeface="Arial"/>
              <a:buNone/>
            </a:pPr>
            <a:r>
              <a:rPr lang="ja-JP"/>
              <a:t>VISITS forms ご利用の流れ</a:t>
            </a:r>
            <a:endParaRPr/>
          </a:p>
        </p:txBody>
      </p:sp>
      <p:sp>
        <p:nvSpPr>
          <p:cNvPr id="562" name="Google Shape;562;p49"/>
          <p:cNvSpPr txBox="1"/>
          <p:nvPr/>
        </p:nvSpPr>
        <p:spPr>
          <a:xfrm>
            <a:off x="753711" y="1455506"/>
            <a:ext cx="11438289" cy="4584332"/>
          </a:xfrm>
          <a:prstGeom prst="rect">
            <a:avLst/>
          </a:prstGeom>
          <a:noFill/>
          <a:ln>
            <a:noFill/>
          </a:ln>
        </p:spPr>
        <p:txBody>
          <a:bodyPr spcFirstLastPara="1" wrap="square" lIns="0" tIns="0" rIns="0" bIns="0" anchor="t" anchorCtr="0">
            <a:spAutoFit/>
          </a:bodyPr>
          <a:lstStyle/>
          <a:p>
            <a:pPr marL="0" marR="0" lvl="0" indent="0" algn="l" rtl="0">
              <a:lnSpc>
                <a:spcPct val="90000"/>
              </a:lnSpc>
              <a:spcBef>
                <a:spcPts val="0"/>
              </a:spcBef>
              <a:spcAft>
                <a:spcPts val="0"/>
              </a:spcAft>
              <a:buClr>
                <a:schemeClr val="dk1"/>
              </a:buClr>
              <a:buSzPts val="2000"/>
              <a:buFont typeface="Montserrat"/>
              <a:buNone/>
            </a:pPr>
            <a:r>
              <a:rPr lang="ja-JP" sz="2000" b="1" i="0" u="none" strike="noStrike" cap="none">
                <a:solidFill>
                  <a:schemeClr val="dk1"/>
                </a:solidFill>
                <a:latin typeface="Arial"/>
                <a:ea typeface="Arial"/>
                <a:cs typeface="Arial"/>
                <a:sym typeface="Arial"/>
              </a:rPr>
              <a:t>❶ インタビューとレビューは別日程で実施されますので、</a:t>
            </a:r>
            <a:r>
              <a:rPr lang="ja-JP" sz="2000" b="1" i="0" u="sng" strike="noStrike" cap="none">
                <a:solidFill>
                  <a:srgbClr val="416BCF"/>
                </a:solidFill>
                <a:latin typeface="Arial"/>
                <a:ea typeface="Arial"/>
                <a:cs typeface="Arial"/>
                <a:sym typeface="Arial"/>
              </a:rPr>
              <a:t>必ず両方にご回答ください</a:t>
            </a:r>
            <a:r>
              <a:rPr lang="ja-JP" sz="2000" b="1" i="0" u="none" strike="noStrike" cap="none">
                <a:solidFill>
                  <a:schemeClr val="dk1"/>
                </a:solidFill>
                <a:latin typeface="Arial"/>
                <a:ea typeface="Arial"/>
                <a:cs typeface="Arial"/>
                <a:sym typeface="Arial"/>
              </a:rPr>
              <a:t>。</a:t>
            </a:r>
            <a:endParaRPr sz="2000" b="1" i="0" u="none" strike="noStrike" cap="none">
              <a:solidFill>
                <a:schemeClr val="dk1"/>
              </a:solidFill>
              <a:latin typeface="Arial"/>
              <a:ea typeface="Arial"/>
              <a:cs typeface="Arial"/>
              <a:sym typeface="Arial"/>
            </a:endParaRPr>
          </a:p>
          <a:p>
            <a:pPr marL="0" marR="0" lvl="0" indent="0" algn="l" rtl="0">
              <a:lnSpc>
                <a:spcPct val="90000"/>
              </a:lnSpc>
              <a:spcBef>
                <a:spcPts val="0"/>
              </a:spcBef>
              <a:spcAft>
                <a:spcPts val="0"/>
              </a:spcAft>
              <a:buClr>
                <a:schemeClr val="dk1"/>
              </a:buClr>
              <a:buSzPts val="2000"/>
              <a:buFont typeface="Montserrat"/>
              <a:buNone/>
            </a:pPr>
            <a:endParaRPr sz="3600" b="1" i="0" u="none" strike="noStrike" cap="none">
              <a:solidFill>
                <a:schemeClr val="dk1"/>
              </a:solidFill>
              <a:latin typeface="Arial"/>
              <a:ea typeface="Arial"/>
              <a:cs typeface="Arial"/>
              <a:sym typeface="Arial"/>
            </a:endParaRPr>
          </a:p>
          <a:p>
            <a:pPr marL="0" marR="0" lvl="0" indent="0" algn="l" rtl="0">
              <a:lnSpc>
                <a:spcPct val="90000"/>
              </a:lnSpc>
              <a:spcBef>
                <a:spcPts val="0"/>
              </a:spcBef>
              <a:spcAft>
                <a:spcPts val="0"/>
              </a:spcAft>
              <a:buClr>
                <a:schemeClr val="dk1"/>
              </a:buClr>
              <a:buSzPts val="2000"/>
              <a:buFont typeface="Montserrat"/>
              <a:buNone/>
            </a:pPr>
            <a:r>
              <a:rPr lang="ja-JP" sz="2000" b="1" i="0" u="none" strike="noStrike" cap="none">
                <a:solidFill>
                  <a:schemeClr val="dk1"/>
                </a:solidFill>
                <a:latin typeface="Arial"/>
                <a:ea typeface="Arial"/>
                <a:cs typeface="Arial"/>
                <a:sym typeface="Arial"/>
              </a:rPr>
              <a:t>❷ インタビュー・レビューともに、</a:t>
            </a:r>
            <a:r>
              <a:rPr lang="ja-JP" sz="2000" b="1" i="0" u="sng" strike="noStrike" cap="none">
                <a:solidFill>
                  <a:srgbClr val="416BCF"/>
                </a:solidFill>
                <a:latin typeface="Arial"/>
                <a:ea typeface="Arial"/>
                <a:cs typeface="Arial"/>
                <a:sym typeface="Arial"/>
              </a:rPr>
              <a:t>必ず「提出」ボタンを押して提出を完了してください</a:t>
            </a:r>
            <a:r>
              <a:rPr lang="ja-JP" sz="2000" b="1" i="0" u="none" strike="noStrike" cap="none">
                <a:solidFill>
                  <a:schemeClr val="dk1"/>
                </a:solidFill>
                <a:latin typeface="Arial"/>
                <a:ea typeface="Arial"/>
                <a:cs typeface="Arial"/>
                <a:sym typeface="Arial"/>
              </a:rPr>
              <a:t>。</a:t>
            </a:r>
            <a:endParaRPr sz="2000" b="1" i="0" u="none" strike="noStrike" cap="none">
              <a:solidFill>
                <a:schemeClr val="dk1"/>
              </a:solidFill>
              <a:latin typeface="Arial"/>
              <a:ea typeface="Arial"/>
              <a:cs typeface="Arial"/>
              <a:sym typeface="Arial"/>
            </a:endParaRPr>
          </a:p>
          <a:p>
            <a:pPr marL="0" marR="0" lvl="0" indent="0" algn="l" rtl="0">
              <a:lnSpc>
                <a:spcPct val="90000"/>
              </a:lnSpc>
              <a:spcBef>
                <a:spcPts val="0"/>
              </a:spcBef>
              <a:spcAft>
                <a:spcPts val="0"/>
              </a:spcAft>
              <a:buClr>
                <a:schemeClr val="dk1"/>
              </a:buClr>
              <a:buSzPts val="2000"/>
              <a:buFont typeface="Montserrat"/>
              <a:buNone/>
            </a:pPr>
            <a:endParaRPr sz="900" b="1" i="0" u="none" strike="noStrike" cap="none">
              <a:solidFill>
                <a:schemeClr val="dk1"/>
              </a:solidFill>
              <a:latin typeface="Arial"/>
              <a:ea typeface="Arial"/>
              <a:cs typeface="Arial"/>
              <a:sym typeface="Arial"/>
            </a:endParaRPr>
          </a:p>
          <a:p>
            <a:pPr marL="0" marR="0" lvl="0" indent="0" algn="l" rtl="0">
              <a:lnSpc>
                <a:spcPct val="90000"/>
              </a:lnSpc>
              <a:spcBef>
                <a:spcPts val="0"/>
              </a:spcBef>
              <a:spcAft>
                <a:spcPts val="0"/>
              </a:spcAft>
              <a:buClr>
                <a:schemeClr val="dk1"/>
              </a:buClr>
              <a:buSzPts val="2000"/>
              <a:buFont typeface="Montserrat"/>
              <a:buNone/>
            </a:pPr>
            <a:r>
              <a:rPr lang="ja-JP" sz="2000" b="1" i="0" u="none" strike="noStrike" cap="none">
                <a:solidFill>
                  <a:schemeClr val="dk1"/>
                </a:solidFill>
                <a:latin typeface="Arial"/>
                <a:ea typeface="Arial"/>
                <a:cs typeface="Arial"/>
                <a:sym typeface="Arial"/>
              </a:rPr>
              <a:t>　 提出ボタンを押していない場合、ご自身の回答が反映されませんのでご注意ください。</a:t>
            </a:r>
            <a:endParaRPr sz="2000" b="1" i="0" u="none" strike="noStrike" cap="none">
              <a:solidFill>
                <a:schemeClr val="dk1"/>
              </a:solidFill>
              <a:latin typeface="Arial"/>
              <a:ea typeface="Arial"/>
              <a:cs typeface="Arial"/>
              <a:sym typeface="Arial"/>
            </a:endParaRPr>
          </a:p>
          <a:p>
            <a:pPr marL="0" marR="0" lvl="0" indent="0" algn="l" rtl="0">
              <a:lnSpc>
                <a:spcPct val="90000"/>
              </a:lnSpc>
              <a:spcBef>
                <a:spcPts val="0"/>
              </a:spcBef>
              <a:spcAft>
                <a:spcPts val="0"/>
              </a:spcAft>
              <a:buClr>
                <a:schemeClr val="dk1"/>
              </a:buClr>
              <a:buSzPts val="2000"/>
              <a:buFont typeface="Montserrat"/>
              <a:buNone/>
            </a:pPr>
            <a:endParaRPr sz="3600" b="1" i="0" u="none" strike="noStrike" cap="none">
              <a:solidFill>
                <a:schemeClr val="dk1"/>
              </a:solidFill>
              <a:latin typeface="Arial"/>
              <a:ea typeface="Arial"/>
              <a:cs typeface="Arial"/>
              <a:sym typeface="Arial"/>
            </a:endParaRPr>
          </a:p>
          <a:p>
            <a:pPr marL="0" marR="0" lvl="0" indent="0" algn="l" rtl="0">
              <a:lnSpc>
                <a:spcPct val="90000"/>
              </a:lnSpc>
              <a:spcBef>
                <a:spcPts val="0"/>
              </a:spcBef>
              <a:spcAft>
                <a:spcPts val="0"/>
              </a:spcAft>
              <a:buClr>
                <a:schemeClr val="dk1"/>
              </a:buClr>
              <a:buSzPts val="2000"/>
              <a:buFont typeface="Montserrat"/>
              <a:buNone/>
            </a:pPr>
            <a:r>
              <a:rPr lang="ja-JP" sz="2000" b="1" i="0" u="none" strike="noStrike" cap="none">
                <a:solidFill>
                  <a:schemeClr val="dk1"/>
                </a:solidFill>
                <a:latin typeface="Arial"/>
                <a:ea typeface="Arial"/>
                <a:cs typeface="Arial"/>
                <a:sym typeface="Arial"/>
              </a:rPr>
              <a:t>❸ インタビューで提出した回答は</a:t>
            </a:r>
            <a:r>
              <a:rPr lang="ja-JP" sz="2000" b="1" i="0" u="sng" strike="noStrike" cap="none">
                <a:solidFill>
                  <a:srgbClr val="416BCF"/>
                </a:solidFill>
                <a:latin typeface="Arial"/>
                <a:ea typeface="Arial"/>
                <a:cs typeface="Arial"/>
                <a:sym typeface="Arial"/>
              </a:rPr>
              <a:t>他の参加者に匿名で評価されます</a:t>
            </a:r>
            <a:r>
              <a:rPr lang="ja-JP" sz="2000" b="1" i="0" u="none" strike="noStrike" cap="none">
                <a:solidFill>
                  <a:schemeClr val="dk1"/>
                </a:solidFill>
                <a:latin typeface="Arial"/>
                <a:ea typeface="Arial"/>
                <a:cs typeface="Arial"/>
                <a:sym typeface="Arial"/>
              </a:rPr>
              <a:t>ので、</a:t>
            </a:r>
            <a:endParaRPr sz="2000" b="1" i="0" u="none" strike="noStrike" cap="none">
              <a:solidFill>
                <a:schemeClr val="dk1"/>
              </a:solidFill>
              <a:latin typeface="Arial"/>
              <a:ea typeface="Arial"/>
              <a:cs typeface="Arial"/>
              <a:sym typeface="Arial"/>
            </a:endParaRPr>
          </a:p>
          <a:p>
            <a:pPr marL="0" marR="0" lvl="0" indent="0" algn="l" rtl="0">
              <a:lnSpc>
                <a:spcPct val="90000"/>
              </a:lnSpc>
              <a:spcBef>
                <a:spcPts val="0"/>
              </a:spcBef>
              <a:spcAft>
                <a:spcPts val="0"/>
              </a:spcAft>
              <a:buClr>
                <a:schemeClr val="dk1"/>
              </a:buClr>
              <a:buSzPts val="2000"/>
              <a:buFont typeface="Montserrat"/>
              <a:buNone/>
            </a:pPr>
            <a:endParaRPr sz="900" b="1" i="0" u="none" strike="noStrike" cap="none">
              <a:solidFill>
                <a:schemeClr val="dk1"/>
              </a:solidFill>
              <a:latin typeface="Arial"/>
              <a:ea typeface="Arial"/>
              <a:cs typeface="Arial"/>
              <a:sym typeface="Arial"/>
            </a:endParaRPr>
          </a:p>
          <a:p>
            <a:pPr marL="0" marR="0" lvl="0" indent="0" algn="l" rtl="0">
              <a:lnSpc>
                <a:spcPct val="90000"/>
              </a:lnSpc>
              <a:spcBef>
                <a:spcPts val="0"/>
              </a:spcBef>
              <a:spcAft>
                <a:spcPts val="0"/>
              </a:spcAft>
              <a:buClr>
                <a:schemeClr val="dk1"/>
              </a:buClr>
              <a:buSzPts val="2000"/>
              <a:buFont typeface="Montserrat"/>
              <a:buNone/>
            </a:pPr>
            <a:r>
              <a:rPr lang="ja-JP" sz="2000" b="1" i="0" u="none" strike="noStrike" cap="none">
                <a:solidFill>
                  <a:schemeClr val="dk1"/>
                </a:solidFill>
                <a:latin typeface="Arial"/>
                <a:ea typeface="Arial"/>
                <a:cs typeface="Arial"/>
                <a:sym typeface="Arial"/>
              </a:rPr>
              <a:t>　 社会通念上不適切な内容や個人が特定されるような内容の記載は控えてください。</a:t>
            </a:r>
            <a:endParaRPr sz="2000" b="1" i="0" u="none" strike="noStrike" cap="none">
              <a:solidFill>
                <a:schemeClr val="dk1"/>
              </a:solidFill>
              <a:latin typeface="Arial"/>
              <a:ea typeface="Arial"/>
              <a:cs typeface="Arial"/>
              <a:sym typeface="Arial"/>
            </a:endParaRPr>
          </a:p>
          <a:p>
            <a:pPr marL="0" marR="0" lvl="0" indent="0" algn="l" rtl="0">
              <a:lnSpc>
                <a:spcPct val="90000"/>
              </a:lnSpc>
              <a:spcBef>
                <a:spcPts val="0"/>
              </a:spcBef>
              <a:spcAft>
                <a:spcPts val="0"/>
              </a:spcAft>
              <a:buClr>
                <a:schemeClr val="dk1"/>
              </a:buClr>
              <a:buSzPts val="2000"/>
              <a:buFont typeface="Montserrat"/>
              <a:buNone/>
            </a:pPr>
            <a:endParaRPr sz="3600" b="1" i="0" u="none" strike="noStrike" cap="none">
              <a:solidFill>
                <a:schemeClr val="dk1"/>
              </a:solidFill>
              <a:latin typeface="Arial"/>
              <a:ea typeface="Arial"/>
              <a:cs typeface="Arial"/>
              <a:sym typeface="Arial"/>
            </a:endParaRPr>
          </a:p>
          <a:p>
            <a:pPr marL="0" marR="0" lvl="0" indent="0" algn="l" rtl="0">
              <a:lnSpc>
                <a:spcPct val="90000"/>
              </a:lnSpc>
              <a:spcBef>
                <a:spcPts val="0"/>
              </a:spcBef>
              <a:spcAft>
                <a:spcPts val="0"/>
              </a:spcAft>
              <a:buClr>
                <a:schemeClr val="dk1"/>
              </a:buClr>
              <a:buSzPts val="2000"/>
              <a:buFont typeface="Montserrat"/>
              <a:buNone/>
            </a:pPr>
            <a:r>
              <a:rPr lang="ja-JP" sz="2000" b="1" i="0" u="none" strike="noStrike" cap="none">
                <a:solidFill>
                  <a:schemeClr val="dk1"/>
                </a:solidFill>
                <a:latin typeface="Arial"/>
                <a:ea typeface="Arial"/>
                <a:cs typeface="Arial"/>
                <a:sym typeface="Arial"/>
              </a:rPr>
              <a:t>❹ 一度提出した回答も、回答期間中であれば修正（上書きして提出）が可能です。</a:t>
            </a:r>
            <a:endParaRPr sz="2000" b="1" i="0" u="none" strike="noStrike" cap="none">
              <a:solidFill>
                <a:schemeClr val="dk1"/>
              </a:solidFill>
              <a:latin typeface="Arial"/>
              <a:ea typeface="Arial"/>
              <a:cs typeface="Arial"/>
              <a:sym typeface="Arial"/>
            </a:endParaRPr>
          </a:p>
          <a:p>
            <a:pPr marL="0" marR="0" lvl="0" indent="0" algn="l" rtl="0">
              <a:lnSpc>
                <a:spcPct val="90000"/>
              </a:lnSpc>
              <a:spcBef>
                <a:spcPts val="0"/>
              </a:spcBef>
              <a:spcAft>
                <a:spcPts val="0"/>
              </a:spcAft>
              <a:buClr>
                <a:schemeClr val="dk1"/>
              </a:buClr>
              <a:buSzPts val="2000"/>
              <a:buFont typeface="Montserrat"/>
              <a:buNone/>
            </a:pPr>
            <a:endParaRPr sz="3600" b="1" i="0" u="none" strike="noStrike" cap="none">
              <a:solidFill>
                <a:schemeClr val="dk1"/>
              </a:solidFill>
              <a:latin typeface="Arial"/>
              <a:ea typeface="Arial"/>
              <a:cs typeface="Arial"/>
              <a:sym typeface="Arial"/>
            </a:endParaRPr>
          </a:p>
          <a:p>
            <a:pPr marL="0" marR="0" lvl="0" indent="0" algn="l" rtl="0">
              <a:lnSpc>
                <a:spcPct val="90000"/>
              </a:lnSpc>
              <a:spcBef>
                <a:spcPts val="0"/>
              </a:spcBef>
              <a:spcAft>
                <a:spcPts val="0"/>
              </a:spcAft>
              <a:buClr>
                <a:schemeClr val="dk1"/>
              </a:buClr>
              <a:buSzPts val="2000"/>
              <a:buFont typeface="Montserrat"/>
              <a:buNone/>
            </a:pPr>
            <a:r>
              <a:rPr lang="ja-JP" sz="2000" b="1" i="0" u="none" strike="noStrike" cap="none">
                <a:solidFill>
                  <a:schemeClr val="dk1"/>
                </a:solidFill>
                <a:latin typeface="Arial"/>
                <a:ea typeface="Arial"/>
                <a:cs typeface="Arial"/>
                <a:sym typeface="Arial"/>
              </a:rPr>
              <a:t>❺ インタビュー期間になってもメールが届かない場合、迷惑メールボックをご確認ください。</a:t>
            </a:r>
            <a:endParaRPr sz="2000" b="1" i="0" u="none" strike="noStrike" cap="none">
              <a:solidFill>
                <a:schemeClr val="dk1"/>
              </a:solidFill>
              <a:latin typeface="Arial"/>
              <a:ea typeface="Arial"/>
              <a:cs typeface="Arial"/>
              <a:sym typeface="Arial"/>
            </a:endParaRPr>
          </a:p>
          <a:p>
            <a:pPr marL="0" marR="0" lvl="0" indent="0" algn="l" rtl="0">
              <a:lnSpc>
                <a:spcPct val="90000"/>
              </a:lnSpc>
              <a:spcBef>
                <a:spcPts val="0"/>
              </a:spcBef>
              <a:spcAft>
                <a:spcPts val="0"/>
              </a:spcAft>
              <a:buClr>
                <a:schemeClr val="dk1"/>
              </a:buClr>
              <a:buSzPts val="2000"/>
              <a:buFont typeface="Montserrat"/>
              <a:buNone/>
            </a:pPr>
            <a:endParaRPr sz="900" b="1" i="0" u="none" strike="noStrike" cap="none">
              <a:solidFill>
                <a:schemeClr val="dk1"/>
              </a:solidFill>
              <a:latin typeface="Arial"/>
              <a:ea typeface="Arial"/>
              <a:cs typeface="Arial"/>
              <a:sym typeface="Arial"/>
            </a:endParaRPr>
          </a:p>
          <a:p>
            <a:pPr marL="0" marR="0" lvl="0" indent="0" algn="l" rtl="0">
              <a:lnSpc>
                <a:spcPct val="90000"/>
              </a:lnSpc>
              <a:spcBef>
                <a:spcPts val="0"/>
              </a:spcBef>
              <a:spcAft>
                <a:spcPts val="0"/>
              </a:spcAft>
              <a:buClr>
                <a:schemeClr val="dk1"/>
              </a:buClr>
              <a:buSzPts val="2000"/>
              <a:buFont typeface="Montserrat"/>
              <a:buNone/>
            </a:pPr>
            <a:r>
              <a:rPr lang="ja-JP" sz="2000" b="1" i="0" u="none" strike="noStrike" cap="none">
                <a:solidFill>
                  <a:schemeClr val="dk1"/>
                </a:solidFill>
                <a:latin typeface="Arial"/>
                <a:ea typeface="Arial"/>
                <a:cs typeface="Arial"/>
                <a:sym typeface="Arial"/>
              </a:rPr>
              <a:t>　 VISITS formsからのメールは </a:t>
            </a:r>
            <a:r>
              <a:rPr lang="ja-JP" sz="2000" b="1" i="0" u="sng" strike="noStrike" cap="none">
                <a:solidFill>
                  <a:schemeClr val="dk1"/>
                </a:solidFill>
                <a:latin typeface="Arial"/>
                <a:ea typeface="Arial"/>
                <a:cs typeface="Arial"/>
                <a:sym typeface="Arial"/>
                <a:hlinkClick r:id="rId3">
                  <a:extLst>
                    <a:ext uri="{A12FA001-AC4F-418D-AE19-62706E023703}">
                      <ahyp:hlinkClr xmlns:ahyp="http://schemas.microsoft.com/office/drawing/2018/hyperlinkcolor" val="tx"/>
                    </a:ext>
                  </a:extLst>
                </a:hlinkClick>
              </a:rPr>
              <a:t>support@visitsforms.com</a:t>
            </a:r>
            <a:r>
              <a:rPr lang="ja-JP" sz="2000" b="1" i="0" u="none" strike="noStrike" cap="none">
                <a:solidFill>
                  <a:schemeClr val="dk1"/>
                </a:solidFill>
                <a:latin typeface="Arial"/>
                <a:ea typeface="Arial"/>
                <a:cs typeface="Arial"/>
                <a:sym typeface="Arial"/>
              </a:rPr>
              <a:t> から配信されます。</a:t>
            </a:r>
            <a:endParaRPr sz="2000" b="1" i="0" u="none" strike="noStrike" cap="none">
              <a:solidFill>
                <a:schemeClr val="dk1"/>
              </a:solidFill>
              <a:latin typeface="Arial"/>
              <a:ea typeface="Arial"/>
              <a:cs typeface="Arial"/>
              <a:sym typeface="Arial"/>
            </a:endParaRPr>
          </a:p>
        </p:txBody>
      </p:sp>
      <p:sp>
        <p:nvSpPr>
          <p:cNvPr id="563" name="Google Shape;563;p49"/>
          <p:cNvSpPr txBox="1">
            <a:spLocks noGrp="1"/>
          </p:cNvSpPr>
          <p:nvPr>
            <p:ph type="ftr" idx="11"/>
          </p:nvPr>
        </p:nvSpPr>
        <p:spPr>
          <a:xfrm>
            <a:off x="7959725" y="64452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800"/>
              <a:buFont typeface="Arial"/>
              <a:buNone/>
            </a:pPr>
            <a:r>
              <a:rPr lang="ja-JP" sz="800" b="0" i="0" u="none" strike="noStrike" cap="none">
                <a:solidFill>
                  <a:srgbClr val="FFFFFF"/>
                </a:solidFill>
                <a:latin typeface="Arial"/>
                <a:ea typeface="Arial"/>
                <a:cs typeface="Arial"/>
                <a:sym typeface="Arial"/>
              </a:rPr>
              <a:t>© VISITS Technologies  All rights reserved.</a:t>
            </a:r>
            <a:endParaRPr sz="800" b="0" i="0" u="none" strike="noStrike" cap="none">
              <a:solidFill>
                <a:srgbClr val="FFFFFF"/>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568"/>
        <p:cNvGrpSpPr/>
        <p:nvPr/>
      </p:nvGrpSpPr>
      <p:grpSpPr>
        <a:xfrm>
          <a:off x="0" y="0"/>
          <a:ext cx="0" cy="0"/>
          <a:chOff x="0" y="0"/>
          <a:chExt cx="0" cy="0"/>
        </a:xfrm>
      </p:grpSpPr>
      <p:sp>
        <p:nvSpPr>
          <p:cNvPr id="569" name="Google Shape;569;p50"/>
          <p:cNvSpPr txBox="1">
            <a:spLocks noGrp="1"/>
          </p:cNvSpPr>
          <p:nvPr>
            <p:ph type="title"/>
          </p:nvPr>
        </p:nvSpPr>
        <p:spPr>
          <a:xfrm>
            <a:off x="285021" y="647853"/>
            <a:ext cx="10515600" cy="249299"/>
          </a:xfrm>
          <a:prstGeom prst="rect">
            <a:avLst/>
          </a:prstGeom>
          <a:noFill/>
          <a:ln>
            <a:noFill/>
          </a:ln>
        </p:spPr>
        <p:txBody>
          <a:bodyPr spcFirstLastPara="1" wrap="square" lIns="0" tIns="0" rIns="0" bIns="0" anchor="ctr" anchorCtr="0">
            <a:spAutoFit/>
          </a:bodyPr>
          <a:lstStyle/>
          <a:p>
            <a:pPr marL="0" lvl="0" indent="0" algn="l" rtl="0">
              <a:lnSpc>
                <a:spcPct val="90000"/>
              </a:lnSpc>
              <a:spcBef>
                <a:spcPts val="0"/>
              </a:spcBef>
              <a:spcAft>
                <a:spcPts val="0"/>
              </a:spcAft>
              <a:buClr>
                <a:schemeClr val="dk1"/>
              </a:buClr>
              <a:buSzPts val="2000"/>
              <a:buFont typeface="Montserrat"/>
              <a:buNone/>
            </a:pPr>
            <a:r>
              <a:rPr lang="ja-JP"/>
              <a:t>お問い合わせ先</a:t>
            </a:r>
            <a:endParaRPr/>
          </a:p>
        </p:txBody>
      </p:sp>
      <p:sp>
        <p:nvSpPr>
          <p:cNvPr id="570" name="Google Shape;570;p50"/>
          <p:cNvSpPr txBox="1">
            <a:spLocks noGrp="1"/>
          </p:cNvSpPr>
          <p:nvPr>
            <p:ph type="body" idx="1"/>
          </p:nvPr>
        </p:nvSpPr>
        <p:spPr>
          <a:xfrm>
            <a:off x="91035" y="135101"/>
            <a:ext cx="5157787" cy="322139"/>
          </a:xfrm>
          <a:prstGeom prst="rect">
            <a:avLst/>
          </a:prstGeom>
          <a:noFill/>
          <a:ln>
            <a:noFill/>
          </a:ln>
        </p:spPr>
        <p:txBody>
          <a:bodyPr spcFirstLastPara="1" wrap="square" lIns="0" tIns="0" rIns="0" bIns="0" anchor="ctr" anchorCtr="0">
            <a:noAutofit/>
          </a:bodyPr>
          <a:lstStyle/>
          <a:p>
            <a:pPr marL="228600" lvl="0" indent="0" algn="l" rtl="0">
              <a:lnSpc>
                <a:spcPct val="90000"/>
              </a:lnSpc>
              <a:spcBef>
                <a:spcPts val="1000"/>
              </a:spcBef>
              <a:spcAft>
                <a:spcPts val="0"/>
              </a:spcAft>
              <a:buClr>
                <a:schemeClr val="dk1"/>
              </a:buClr>
              <a:buSzPts val="1400"/>
              <a:buFont typeface="Arial"/>
              <a:buNone/>
            </a:pPr>
            <a:r>
              <a:rPr lang="ja-JP"/>
              <a:t>VISITS forms ご利用の流れ</a:t>
            </a:r>
            <a:endParaRPr/>
          </a:p>
        </p:txBody>
      </p:sp>
      <p:sp>
        <p:nvSpPr>
          <p:cNvPr id="571" name="Google Shape;571;p50"/>
          <p:cNvSpPr txBox="1">
            <a:spLocks noGrp="1"/>
          </p:cNvSpPr>
          <p:nvPr>
            <p:ph type="ftr" idx="11"/>
          </p:nvPr>
        </p:nvSpPr>
        <p:spPr>
          <a:xfrm>
            <a:off x="7959725" y="6445250"/>
            <a:ext cx="41148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None/>
            </a:pPr>
            <a:r>
              <a:rPr lang="ja-JP" sz="800" b="0" i="0" u="none" strike="noStrike" cap="none">
                <a:solidFill>
                  <a:schemeClr val="lt1"/>
                </a:solidFill>
                <a:latin typeface="Arial"/>
                <a:ea typeface="Arial"/>
                <a:cs typeface="Arial"/>
                <a:sym typeface="Arial"/>
              </a:rPr>
              <a:t>© VISITS Technologies  All rights reserved.</a:t>
            </a:r>
            <a:endParaRPr sz="800" b="0" i="0" u="none" strike="noStrike" cap="none">
              <a:solidFill>
                <a:schemeClr val="lt1"/>
              </a:solidFill>
              <a:latin typeface="Arial"/>
              <a:ea typeface="Arial"/>
              <a:cs typeface="Arial"/>
              <a:sym typeface="Arial"/>
            </a:endParaRPr>
          </a:p>
        </p:txBody>
      </p:sp>
      <p:sp>
        <p:nvSpPr>
          <p:cNvPr id="572" name="Google Shape;572;p50"/>
          <p:cNvSpPr/>
          <p:nvPr/>
        </p:nvSpPr>
        <p:spPr>
          <a:xfrm>
            <a:off x="1014607" y="3975713"/>
            <a:ext cx="10162785" cy="2090144"/>
          </a:xfrm>
          <a:prstGeom prst="roundRect">
            <a:avLst>
              <a:gd name="adj" fmla="val 0"/>
            </a:avLst>
          </a:prstGeom>
          <a:solidFill>
            <a:srgbClr val="E8F0FF"/>
          </a:solidFill>
          <a:ln>
            <a:noFill/>
          </a:ln>
          <a:effectLst>
            <a:outerShdw blurRad="63500" sx="101000" sy="101000" algn="ctr" rotWithShape="0">
              <a:srgbClr val="000000">
                <a:alpha val="9803"/>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FFFFFF"/>
              </a:solidFill>
              <a:latin typeface="Arial"/>
              <a:ea typeface="Arial"/>
              <a:cs typeface="Arial"/>
              <a:sym typeface="Arial"/>
            </a:endParaRPr>
          </a:p>
        </p:txBody>
      </p:sp>
      <p:sp>
        <p:nvSpPr>
          <p:cNvPr id="573" name="Google Shape;573;p50"/>
          <p:cNvSpPr/>
          <p:nvPr/>
        </p:nvSpPr>
        <p:spPr>
          <a:xfrm>
            <a:off x="1014607" y="1502528"/>
            <a:ext cx="10162785" cy="2090144"/>
          </a:xfrm>
          <a:prstGeom prst="roundRect">
            <a:avLst>
              <a:gd name="adj" fmla="val 0"/>
            </a:avLst>
          </a:prstGeom>
          <a:solidFill>
            <a:srgbClr val="E8F0FF"/>
          </a:solidFill>
          <a:ln>
            <a:noFill/>
          </a:ln>
          <a:effectLst>
            <a:outerShdw blurRad="63500" sx="101000" sy="101000" algn="ctr" rotWithShape="0">
              <a:srgbClr val="000000">
                <a:alpha val="9803"/>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FFFFFF"/>
              </a:solidFill>
              <a:latin typeface="Arial"/>
              <a:ea typeface="Arial"/>
              <a:cs typeface="Arial"/>
              <a:sym typeface="Arial"/>
            </a:endParaRPr>
          </a:p>
        </p:txBody>
      </p:sp>
      <p:sp>
        <p:nvSpPr>
          <p:cNvPr id="574" name="Google Shape;574;p50"/>
          <p:cNvSpPr txBox="1"/>
          <p:nvPr/>
        </p:nvSpPr>
        <p:spPr>
          <a:xfrm>
            <a:off x="1398347" y="4882285"/>
            <a:ext cx="9774661" cy="276999"/>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ja-JP" sz="2200" b="1" i="0" u="none" strike="noStrike" cap="none">
                <a:solidFill>
                  <a:srgbClr val="3F3F3F"/>
                </a:solidFill>
                <a:latin typeface="Arial"/>
                <a:ea typeface="Arial"/>
                <a:cs typeface="Arial"/>
                <a:sym typeface="Arial"/>
              </a:rPr>
              <a:t>システムの操作方法や不具合など 機能面に関するお問い合わせ先</a:t>
            </a:r>
            <a:endParaRPr sz="22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endParaRPr sz="9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r>
              <a:rPr lang="ja-JP" sz="2400" b="1" i="0" u="none" strike="noStrike" cap="none">
                <a:solidFill>
                  <a:srgbClr val="7F7F7F"/>
                </a:solidFill>
                <a:latin typeface="Arial"/>
                <a:ea typeface="Arial"/>
                <a:cs typeface="Arial"/>
                <a:sym typeface="Arial"/>
              </a:rPr>
              <a:t>　 </a:t>
            </a:r>
            <a:r>
              <a:rPr lang="ja-JP" sz="2200" b="1" i="0" u="none" strike="noStrike" cap="none">
                <a:solidFill>
                  <a:srgbClr val="7F7F7F"/>
                </a:solidFill>
                <a:latin typeface="Arial"/>
                <a:ea typeface="Arial"/>
                <a:cs typeface="Arial"/>
                <a:sym typeface="Arial"/>
              </a:rPr>
              <a:t>VISITS forms サポート：</a:t>
            </a:r>
            <a:r>
              <a:rPr lang="ja-JP" sz="2200" b="1" i="0" u="sng" strike="noStrike" cap="none">
                <a:solidFill>
                  <a:srgbClr val="7F7F7F"/>
                </a:solidFill>
                <a:latin typeface="Arial"/>
                <a:ea typeface="Arial"/>
                <a:cs typeface="Arial"/>
                <a:sym typeface="Arial"/>
                <a:hlinkClick r:id="rId3">
                  <a:extLst>
                    <a:ext uri="{A12FA001-AC4F-418D-AE19-62706E023703}">
                      <ahyp:hlinkClr xmlns:ahyp="http://schemas.microsoft.com/office/drawing/2018/hyperlinkcolor" val="tx"/>
                    </a:ext>
                  </a:extLst>
                </a:hlinkClick>
              </a:rPr>
              <a:t>support@visitsforms.zendesk.com</a:t>
            </a:r>
            <a:br>
              <a:rPr lang="ja-JP" sz="2400" b="1" i="0" u="none" strike="noStrike" cap="none">
                <a:solidFill>
                  <a:srgbClr val="7F7F7F"/>
                </a:solidFill>
                <a:latin typeface="Arial"/>
                <a:ea typeface="Arial"/>
                <a:cs typeface="Arial"/>
                <a:sym typeface="Arial"/>
              </a:rPr>
            </a:br>
            <a:endParaRPr sz="500" b="1" i="0" u="none" strike="noStrike" cap="none">
              <a:solidFill>
                <a:srgbClr val="7F7F7F"/>
              </a:solidFill>
              <a:latin typeface="Arial"/>
              <a:ea typeface="Arial"/>
              <a:cs typeface="Arial"/>
              <a:sym typeface="Arial"/>
            </a:endParaRPr>
          </a:p>
          <a:p>
            <a:pPr marL="0" marR="0" lvl="0" indent="0" algn="l" rtl="0">
              <a:lnSpc>
                <a:spcPct val="100000"/>
              </a:lnSpc>
              <a:spcBef>
                <a:spcPts val="0"/>
              </a:spcBef>
              <a:spcAft>
                <a:spcPts val="0"/>
              </a:spcAft>
              <a:buNone/>
            </a:pPr>
            <a:r>
              <a:rPr lang="ja-JP" sz="2400" b="1" i="0" u="none" strike="noStrike" cap="none">
                <a:solidFill>
                  <a:srgbClr val="7F7F7F"/>
                </a:solidFill>
                <a:latin typeface="Arial"/>
                <a:ea typeface="Arial"/>
                <a:cs typeface="Arial"/>
                <a:sym typeface="Arial"/>
              </a:rPr>
              <a:t>　 </a:t>
            </a:r>
            <a:r>
              <a:rPr lang="ja-JP" sz="2200" b="1" i="0" u="none" strike="noStrike" cap="none">
                <a:solidFill>
                  <a:srgbClr val="7F7F7F"/>
                </a:solidFill>
                <a:latin typeface="Arial"/>
                <a:ea typeface="Arial"/>
                <a:cs typeface="Arial"/>
                <a:sym typeface="Arial"/>
              </a:rPr>
              <a:t>対応時間：平日10:00〜17:00（祝日・GW・年末年始を除く）</a:t>
            </a:r>
            <a:endParaRPr sz="2400" b="1" i="0" u="none" strike="noStrike" cap="none">
              <a:solidFill>
                <a:srgbClr val="3F3F3F"/>
              </a:solidFill>
              <a:latin typeface="Arial"/>
              <a:ea typeface="Arial"/>
              <a:cs typeface="Arial"/>
              <a:sym typeface="Arial"/>
            </a:endParaRPr>
          </a:p>
        </p:txBody>
      </p:sp>
      <p:sp>
        <p:nvSpPr>
          <p:cNvPr id="575" name="Google Shape;575;p50"/>
          <p:cNvSpPr txBox="1"/>
          <p:nvPr/>
        </p:nvSpPr>
        <p:spPr>
          <a:xfrm>
            <a:off x="1398347" y="2409100"/>
            <a:ext cx="9774661" cy="276999"/>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ja-JP" sz="2200" b="1" i="0" u="none" strike="noStrike" cap="none">
                <a:solidFill>
                  <a:srgbClr val="3F3F3F"/>
                </a:solidFill>
                <a:latin typeface="Arial"/>
                <a:ea typeface="Arial"/>
                <a:cs typeface="Arial"/>
                <a:sym typeface="Arial"/>
              </a:rPr>
              <a:t>今回の施策に関する社内問い合わせ先</a:t>
            </a:r>
            <a:endParaRPr sz="22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endParaRPr sz="9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r>
              <a:rPr lang="ja-JP" sz="2400" b="1" i="0" u="none" strike="noStrike" cap="none">
                <a:solidFill>
                  <a:srgbClr val="7F7F7F"/>
                </a:solidFill>
                <a:latin typeface="Arial"/>
                <a:ea typeface="Arial"/>
                <a:cs typeface="Arial"/>
                <a:sym typeface="Arial"/>
              </a:rPr>
              <a:t>　 </a:t>
            </a:r>
            <a:r>
              <a:rPr lang="ja-JP" sz="2200" b="1" i="0" u="none" strike="noStrike" cap="none">
                <a:solidFill>
                  <a:srgbClr val="7F7F7F"/>
                </a:solidFill>
                <a:latin typeface="Arial"/>
                <a:ea typeface="Arial"/>
                <a:cs typeface="Arial"/>
                <a:sym typeface="Arial"/>
              </a:rPr>
              <a:t>○○部 ○○課　山田 太郎（内線：XXX-XXXX）</a:t>
            </a:r>
            <a:br>
              <a:rPr lang="ja-JP" sz="2400" b="1" i="0" u="none" strike="noStrike" cap="none">
                <a:solidFill>
                  <a:srgbClr val="7F7F7F"/>
                </a:solidFill>
                <a:latin typeface="Arial"/>
                <a:ea typeface="Arial"/>
                <a:cs typeface="Arial"/>
                <a:sym typeface="Arial"/>
              </a:rPr>
            </a:br>
            <a:endParaRPr sz="500" b="1" i="0" u="none" strike="noStrike" cap="none">
              <a:solidFill>
                <a:srgbClr val="7F7F7F"/>
              </a:solidFill>
              <a:latin typeface="Arial"/>
              <a:ea typeface="Arial"/>
              <a:cs typeface="Arial"/>
              <a:sym typeface="Arial"/>
            </a:endParaRPr>
          </a:p>
          <a:p>
            <a:pPr marL="0" marR="0" lvl="0" indent="0" algn="l" rtl="0">
              <a:lnSpc>
                <a:spcPct val="100000"/>
              </a:lnSpc>
              <a:spcBef>
                <a:spcPts val="0"/>
              </a:spcBef>
              <a:spcAft>
                <a:spcPts val="0"/>
              </a:spcAft>
              <a:buNone/>
            </a:pPr>
            <a:r>
              <a:rPr lang="ja-JP" sz="2400" b="1" i="0" u="none" strike="noStrike" cap="none">
                <a:solidFill>
                  <a:srgbClr val="7F7F7F"/>
                </a:solidFill>
                <a:latin typeface="Arial"/>
                <a:ea typeface="Arial"/>
                <a:cs typeface="Arial"/>
                <a:sym typeface="Arial"/>
              </a:rPr>
              <a:t>　 </a:t>
            </a:r>
            <a:r>
              <a:rPr lang="ja-JP" sz="2200" b="1" i="0" u="none" strike="noStrike" cap="none">
                <a:solidFill>
                  <a:srgbClr val="7F7F7F"/>
                </a:solidFill>
                <a:latin typeface="Arial"/>
                <a:ea typeface="Arial"/>
                <a:cs typeface="Arial"/>
                <a:sym typeface="Arial"/>
              </a:rPr>
              <a:t>メールアドレス：</a:t>
            </a:r>
            <a:r>
              <a:rPr lang="ja-JP" sz="2200" b="1" i="0" u="sng" strike="noStrike" cap="none">
                <a:solidFill>
                  <a:srgbClr val="7F7F7F"/>
                </a:solidFill>
                <a:latin typeface="Arial"/>
                <a:ea typeface="Arial"/>
                <a:cs typeface="Arial"/>
                <a:sym typeface="Arial"/>
                <a:hlinkClick r:id="rId4">
                  <a:extLst>
                    <a:ext uri="{A12FA001-AC4F-418D-AE19-62706E023703}">
                      <ahyp:hlinkClr xmlns:ahyp="http://schemas.microsoft.com/office/drawing/2018/hyperlinkcolor" val="tx"/>
                    </a:ext>
                  </a:extLst>
                </a:hlinkClick>
              </a:rPr>
              <a:t>XXX</a:t>
            </a:r>
            <a:r>
              <a:rPr lang="ja-JP" sz="2400" b="1" i="0" u="sng" strike="noStrike" cap="none">
                <a:solidFill>
                  <a:srgbClr val="7F7F7F"/>
                </a:solidFill>
                <a:latin typeface="Arial"/>
                <a:ea typeface="Arial"/>
                <a:cs typeface="Arial"/>
                <a:sym typeface="Arial"/>
                <a:hlinkClick r:id="rId4">
                  <a:extLst>
                    <a:ext uri="{A12FA001-AC4F-418D-AE19-62706E023703}">
                      <ahyp:hlinkClr xmlns:ahyp="http://schemas.microsoft.com/office/drawing/2018/hyperlinkcolor" val="tx"/>
                    </a:ext>
                  </a:extLst>
                </a:hlinkClick>
              </a:rPr>
              <a:t>XXXXXXXXX@XXX.com</a:t>
            </a:r>
            <a:endParaRPr sz="2400" b="1" i="0" u="none" strike="noStrike" cap="none">
              <a:solidFill>
                <a:srgbClr val="7F7F7F"/>
              </a:solidFill>
              <a:latin typeface="Arial"/>
              <a:ea typeface="Arial"/>
              <a:cs typeface="Arial"/>
              <a:sym typeface="Arial"/>
            </a:endParaRPr>
          </a:p>
        </p:txBody>
      </p:sp>
      <p:sp>
        <p:nvSpPr>
          <p:cNvPr id="576" name="Google Shape;576;p50"/>
          <p:cNvSpPr/>
          <p:nvPr/>
        </p:nvSpPr>
        <p:spPr>
          <a:xfrm>
            <a:off x="6929234" y="-147766"/>
            <a:ext cx="5845628" cy="926242"/>
          </a:xfrm>
          <a:prstGeom prst="rect">
            <a:avLst/>
          </a:prstGeom>
          <a:solidFill>
            <a:srgbClr val="FFF3CC"/>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ja-JP" sz="1400" b="1" i="0" u="none" strike="noStrike" cap="none">
                <a:solidFill>
                  <a:srgbClr val="3F3F3F"/>
                </a:solidFill>
                <a:latin typeface="Arial"/>
                <a:ea typeface="Arial"/>
                <a:cs typeface="Arial"/>
                <a:sym typeface="Arial"/>
              </a:rPr>
              <a:t>【事務局の方へのご案内】</a:t>
            </a:r>
            <a:endParaRPr/>
          </a:p>
          <a:p>
            <a:pPr marL="0" marR="0" lvl="0" indent="0" algn="l" rtl="0">
              <a:lnSpc>
                <a:spcPct val="100000"/>
              </a:lnSpc>
              <a:spcBef>
                <a:spcPts val="0"/>
              </a:spcBef>
              <a:spcAft>
                <a:spcPts val="0"/>
              </a:spcAft>
              <a:buNone/>
            </a:pPr>
            <a:endParaRPr sz="8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r>
              <a:rPr lang="ja-JP" sz="1400" b="1" i="0" u="none" strike="noStrike" cap="none">
                <a:solidFill>
                  <a:srgbClr val="3F3F3F"/>
                </a:solidFill>
                <a:latin typeface="Arial"/>
                <a:ea typeface="Arial"/>
                <a:cs typeface="Arial"/>
                <a:sym typeface="Arial"/>
              </a:rPr>
              <a:t> ・社内問い合わせ先を記入してください</a:t>
            </a:r>
            <a:endParaRPr sz="1400" b="1" i="0" u="none" strike="noStrike" cap="none">
              <a:solidFill>
                <a:srgbClr val="3F3F3F"/>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580"/>
        <p:cNvGrpSpPr/>
        <p:nvPr/>
      </p:nvGrpSpPr>
      <p:grpSpPr>
        <a:xfrm>
          <a:off x="0" y="0"/>
          <a:ext cx="0" cy="0"/>
          <a:chOff x="0" y="0"/>
          <a:chExt cx="0" cy="0"/>
        </a:xfrm>
      </p:grpSpPr>
      <p:pic>
        <p:nvPicPr>
          <p:cNvPr id="581" name="Google Shape;581;p51"/>
          <p:cNvPicPr preferRelativeResize="0"/>
          <p:nvPr/>
        </p:nvPicPr>
        <p:blipFill rotWithShape="1">
          <a:blip r:embed="rId3">
            <a:alphaModFix/>
          </a:blip>
          <a:srcRect/>
          <a:stretch/>
        </p:blipFill>
        <p:spPr>
          <a:xfrm>
            <a:off x="0" y="0"/>
            <a:ext cx="12192000" cy="6857999"/>
          </a:xfrm>
          <a:prstGeom prst="rect">
            <a:avLst/>
          </a:prstGeom>
          <a:noFill/>
          <a:ln>
            <a:noFill/>
          </a:ln>
        </p:spPr>
      </p:pic>
      <p:sp>
        <p:nvSpPr>
          <p:cNvPr id="582" name="Google Shape;582;p51"/>
          <p:cNvSpPr txBox="1"/>
          <p:nvPr/>
        </p:nvSpPr>
        <p:spPr>
          <a:xfrm>
            <a:off x="1340737" y="3020933"/>
            <a:ext cx="10207796" cy="830997"/>
          </a:xfrm>
          <a:prstGeom prst="rect">
            <a:avLst/>
          </a:prstGeom>
          <a:noFill/>
          <a:ln>
            <a:noFill/>
          </a:ln>
        </p:spPr>
        <p:txBody>
          <a:bodyPr spcFirstLastPara="1" wrap="square" lIns="0" tIns="0" rIns="0" bIns="0" anchor="ctr" anchorCtr="0">
            <a:spAutoFit/>
          </a:bodyPr>
          <a:lstStyle/>
          <a:p>
            <a:pPr marL="0" marR="0" lvl="0" indent="0" algn="l" rtl="0">
              <a:lnSpc>
                <a:spcPct val="150000"/>
              </a:lnSpc>
              <a:spcBef>
                <a:spcPts val="0"/>
              </a:spcBef>
              <a:spcAft>
                <a:spcPts val="0"/>
              </a:spcAft>
              <a:buClr>
                <a:srgbClr val="000000"/>
              </a:buClr>
              <a:buSzPts val="2000"/>
              <a:buFont typeface="Montserrat"/>
              <a:buNone/>
            </a:pPr>
            <a:r>
              <a:rPr lang="ja-JP" sz="3600" b="1" i="0" u="none" strike="noStrike" cap="none">
                <a:solidFill>
                  <a:srgbClr val="3F3F3F"/>
                </a:solidFill>
                <a:latin typeface="Arial"/>
                <a:ea typeface="Arial"/>
                <a:cs typeface="Arial"/>
                <a:sym typeface="Arial"/>
              </a:rPr>
              <a:t>今回の設問と評価基準のご説明</a:t>
            </a:r>
            <a:endParaRPr/>
          </a:p>
        </p:txBody>
      </p:sp>
      <p:sp>
        <p:nvSpPr>
          <p:cNvPr id="583" name="Google Shape;583;p51"/>
          <p:cNvSpPr/>
          <p:nvPr/>
        </p:nvSpPr>
        <p:spPr>
          <a:xfrm>
            <a:off x="473958" y="3127291"/>
            <a:ext cx="686775" cy="686775"/>
          </a:xfrm>
          <a:prstGeom prst="ellipse">
            <a:avLst/>
          </a:prstGeom>
          <a:solidFill>
            <a:srgbClr val="416BCF"/>
          </a:solidFill>
          <a:ln>
            <a:noFill/>
          </a:ln>
        </p:spPr>
        <p:txBody>
          <a:bodyPr spcFirstLastPara="1" wrap="square" lIns="0" tIns="36000" rIns="0" bIns="0" anchor="ctr" anchorCtr="0">
            <a:noAutofit/>
          </a:bodyPr>
          <a:lstStyle/>
          <a:p>
            <a:pPr marL="0" marR="0" lvl="0" indent="0" algn="ctr" rtl="0">
              <a:lnSpc>
                <a:spcPct val="100000"/>
              </a:lnSpc>
              <a:spcBef>
                <a:spcPts val="0"/>
              </a:spcBef>
              <a:spcAft>
                <a:spcPts val="0"/>
              </a:spcAft>
              <a:buClr>
                <a:srgbClr val="000000"/>
              </a:buClr>
              <a:buSzPts val="2800"/>
              <a:buFont typeface="Arial"/>
              <a:buNone/>
            </a:pPr>
            <a:r>
              <a:rPr lang="ja-JP" sz="2800" b="1" i="0" u="none" strike="noStrike" cap="none">
                <a:solidFill>
                  <a:srgbClr val="FFFFFF"/>
                </a:solidFill>
                <a:latin typeface="Arial"/>
                <a:ea typeface="Arial"/>
                <a:cs typeface="Arial"/>
                <a:sym typeface="Arial"/>
              </a:rPr>
              <a:t>3</a:t>
            </a:r>
            <a:endParaRPr sz="2800" b="1" i="0" u="none" strike="noStrike" cap="none">
              <a:solidFill>
                <a:srgbClr val="FFFFFF"/>
              </a:solidFill>
              <a:latin typeface="Arial"/>
              <a:ea typeface="Arial"/>
              <a:cs typeface="Arial"/>
              <a:sym typeface="Arial"/>
            </a:endParaRPr>
          </a:p>
        </p:txBody>
      </p:sp>
      <p:sp>
        <p:nvSpPr>
          <p:cNvPr id="584" name="Google Shape;584;p51"/>
          <p:cNvSpPr txBox="1">
            <a:spLocks noGrp="1"/>
          </p:cNvSpPr>
          <p:nvPr>
            <p:ph type="ftr" idx="11"/>
          </p:nvPr>
        </p:nvSpPr>
        <p:spPr>
          <a:xfrm>
            <a:off x="7959725" y="64452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800"/>
              <a:buFont typeface="Arial"/>
              <a:buNone/>
            </a:pPr>
            <a:r>
              <a:rPr lang="ja-JP" sz="800" b="0" i="0" u="none" strike="noStrike" cap="none">
                <a:solidFill>
                  <a:srgbClr val="FFFFFF"/>
                </a:solidFill>
                <a:latin typeface="Arial"/>
                <a:ea typeface="Arial"/>
                <a:cs typeface="Arial"/>
                <a:sym typeface="Arial"/>
              </a:rPr>
              <a:t>© VISITS Technologies  All rights reserved.</a:t>
            </a:r>
            <a:endParaRPr sz="800" b="0" i="0" u="none" strike="noStrike" cap="none">
              <a:solidFill>
                <a:srgbClr val="FFFFFF"/>
              </a:solidFill>
              <a:latin typeface="Arial"/>
              <a:ea typeface="Arial"/>
              <a:cs typeface="Arial"/>
              <a:sym typeface="Arial"/>
            </a:endParaRPr>
          </a:p>
        </p:txBody>
      </p:sp>
      <p:sp>
        <p:nvSpPr>
          <p:cNvPr id="585" name="Google Shape;585;p51"/>
          <p:cNvSpPr txBox="1"/>
          <p:nvPr/>
        </p:nvSpPr>
        <p:spPr>
          <a:xfrm>
            <a:off x="441603" y="2429075"/>
            <a:ext cx="6618764" cy="369332"/>
          </a:xfrm>
          <a:prstGeom prst="rect">
            <a:avLst/>
          </a:prstGeom>
          <a:noFill/>
          <a:ln>
            <a:noFill/>
          </a:ln>
        </p:spPr>
        <p:txBody>
          <a:bodyPr spcFirstLastPara="1" wrap="square" lIns="0" tIns="0" rIns="0" bIns="0" anchor="t" anchorCtr="0">
            <a:spAutoFit/>
          </a:bodyPr>
          <a:lstStyle/>
          <a:p>
            <a:pPr marL="0" marR="0" lvl="0" indent="0" algn="l" rtl="0">
              <a:lnSpc>
                <a:spcPct val="150000"/>
              </a:lnSpc>
              <a:spcBef>
                <a:spcPts val="0"/>
              </a:spcBef>
              <a:spcAft>
                <a:spcPts val="0"/>
              </a:spcAft>
              <a:buClr>
                <a:srgbClr val="000000"/>
              </a:buClr>
              <a:buSzPts val="1600"/>
              <a:buFont typeface="Arial"/>
              <a:buNone/>
            </a:pPr>
            <a:r>
              <a:rPr lang="ja-JP" sz="1600" b="0" i="0" u="none" strike="noStrike" cap="none">
                <a:solidFill>
                  <a:srgbClr val="416BCF"/>
                </a:solidFill>
                <a:latin typeface="Arial"/>
                <a:ea typeface="Arial"/>
                <a:cs typeface="Arial"/>
                <a:sym typeface="Arial"/>
              </a:rPr>
              <a:t>VISITS forms　参加者様向け ご案内資料</a:t>
            </a:r>
            <a:endParaRPr/>
          </a:p>
        </p:txBody>
      </p:sp>
      <p:sp>
        <p:nvSpPr>
          <p:cNvPr id="586" name="Google Shape;586;p51"/>
          <p:cNvSpPr txBox="1"/>
          <p:nvPr/>
        </p:nvSpPr>
        <p:spPr>
          <a:xfrm>
            <a:off x="5104263" y="-518615"/>
            <a:ext cx="184731"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587" name="Google Shape;587;p51"/>
          <p:cNvPicPr preferRelativeResize="0"/>
          <p:nvPr/>
        </p:nvPicPr>
        <p:blipFill rotWithShape="1">
          <a:blip r:embed="rId4">
            <a:alphaModFix/>
          </a:blip>
          <a:srcRect l="-3923" t="-33355" r="-3682" b="-37413"/>
          <a:stretch/>
        </p:blipFill>
        <p:spPr>
          <a:xfrm>
            <a:off x="473959" y="6222884"/>
            <a:ext cx="1104790" cy="222366"/>
          </a:xfrm>
          <a:prstGeom prst="rect">
            <a:avLst/>
          </a:prstGeom>
          <a:noFill/>
          <a:ln>
            <a:noFill/>
          </a:ln>
        </p:spPr>
      </p:pic>
      <p:sp>
        <p:nvSpPr>
          <p:cNvPr id="588" name="Google Shape;588;p51"/>
          <p:cNvSpPr txBox="1">
            <a:spLocks noGrp="1"/>
          </p:cNvSpPr>
          <p:nvPr>
            <p:ph type="sldNum" idx="4294967295"/>
          </p:nvPr>
        </p:nvSpPr>
        <p:spPr>
          <a:xfrm>
            <a:off x="9267825" y="284854"/>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altLang="ja-JP" sz="1200" b="0" i="0" u="none" strike="noStrike" cap="none">
                <a:solidFill>
                  <a:srgbClr val="888888"/>
                </a:solidFill>
                <a:latin typeface="Arial"/>
                <a:ea typeface="Arial"/>
                <a:cs typeface="Arial"/>
                <a:sym typeface="Arial"/>
              </a:rPr>
              <a:t>16</a:t>
            </a:fld>
            <a:endParaRPr sz="1200" b="0" i="0" u="none" strike="noStrike" cap="none">
              <a:solidFill>
                <a:srgbClr val="888888"/>
              </a:solidFill>
              <a:latin typeface="Arial"/>
              <a:ea typeface="Arial"/>
              <a:cs typeface="Arial"/>
              <a:sym typeface="Arial"/>
            </a:endParaRPr>
          </a:p>
        </p:txBody>
      </p:sp>
      <p:sp>
        <p:nvSpPr>
          <p:cNvPr id="2" name="正方形/長方形 1">
            <a:extLst>
              <a:ext uri="{FF2B5EF4-FFF2-40B4-BE49-F238E27FC236}">
                <a16:creationId xmlns:a16="http://schemas.microsoft.com/office/drawing/2014/main" id="{93B88810-89CF-44F0-789C-DD81F0C0B118}"/>
              </a:ext>
            </a:extLst>
          </p:cNvPr>
          <p:cNvSpPr/>
          <p:nvPr/>
        </p:nvSpPr>
        <p:spPr>
          <a:xfrm>
            <a:off x="6929234" y="-147767"/>
            <a:ext cx="5845628" cy="127504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b="1" dirty="0">
                <a:solidFill>
                  <a:schemeClr val="tx1">
                    <a:lumMod val="75000"/>
                    <a:lumOff val="25000"/>
                  </a:schemeClr>
                </a:solidFill>
              </a:rPr>
              <a:t>【</a:t>
            </a:r>
            <a:r>
              <a:rPr kumimoji="1" lang="ja-JP" altLang="en-US" b="1">
                <a:solidFill>
                  <a:schemeClr val="tx1">
                    <a:lumMod val="75000"/>
                    <a:lumOff val="25000"/>
                  </a:schemeClr>
                </a:solidFill>
              </a:rPr>
              <a:t>事務局の方へのご案内</a:t>
            </a:r>
            <a:r>
              <a:rPr kumimoji="1" lang="en-US" altLang="ja-JP" b="1" dirty="0">
                <a:solidFill>
                  <a:schemeClr val="tx1">
                    <a:lumMod val="75000"/>
                    <a:lumOff val="25000"/>
                  </a:schemeClr>
                </a:solidFill>
              </a:rPr>
              <a:t>】</a:t>
            </a:r>
          </a:p>
          <a:p>
            <a:endParaRPr kumimoji="1" lang="en-US" altLang="ja-JP" sz="800" b="1" dirty="0">
              <a:solidFill>
                <a:schemeClr val="tx1">
                  <a:lumMod val="75000"/>
                  <a:lumOff val="25000"/>
                </a:schemeClr>
              </a:solidFill>
            </a:endParaRPr>
          </a:p>
          <a:p>
            <a:r>
              <a:rPr kumimoji="1" lang="en-US" altLang="ja-JP" b="1" dirty="0">
                <a:solidFill>
                  <a:schemeClr val="tx1">
                    <a:lumMod val="75000"/>
                    <a:lumOff val="25000"/>
                  </a:schemeClr>
                </a:solidFill>
              </a:rPr>
              <a:t> </a:t>
            </a:r>
            <a:r>
              <a:rPr kumimoji="1" lang="ja-JP" altLang="en-US" b="1">
                <a:solidFill>
                  <a:schemeClr val="tx1">
                    <a:lumMod val="75000"/>
                    <a:lumOff val="25000"/>
                  </a:schemeClr>
                </a:solidFill>
              </a:rPr>
              <a:t>・このセクション３はメール、口頭、チャット、フォームのはじめに、などで共有される場合は適宜、削除してください</a:t>
            </a:r>
            <a:endParaRPr kumimoji="1" lang="en-US" altLang="ja-JP" b="1" dirty="0">
              <a:solidFill>
                <a:schemeClr val="tx1">
                  <a:lumMod val="75000"/>
                  <a:lumOff val="25000"/>
                </a:schemeClr>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593"/>
        <p:cNvGrpSpPr/>
        <p:nvPr/>
      </p:nvGrpSpPr>
      <p:grpSpPr>
        <a:xfrm>
          <a:off x="0" y="0"/>
          <a:ext cx="0" cy="0"/>
          <a:chOff x="0" y="0"/>
          <a:chExt cx="0" cy="0"/>
        </a:xfrm>
      </p:grpSpPr>
      <p:sp>
        <p:nvSpPr>
          <p:cNvPr id="594" name="Google Shape;594;p52"/>
          <p:cNvSpPr txBox="1">
            <a:spLocks noGrp="1"/>
          </p:cNvSpPr>
          <p:nvPr>
            <p:ph type="title"/>
          </p:nvPr>
        </p:nvSpPr>
        <p:spPr>
          <a:xfrm>
            <a:off x="285021" y="647853"/>
            <a:ext cx="10515600" cy="249299"/>
          </a:xfrm>
          <a:prstGeom prst="rect">
            <a:avLst/>
          </a:prstGeom>
          <a:noFill/>
          <a:ln>
            <a:noFill/>
          </a:ln>
        </p:spPr>
        <p:txBody>
          <a:bodyPr spcFirstLastPara="1" wrap="square" lIns="0" tIns="0" rIns="0" bIns="0" anchor="ctr" anchorCtr="0">
            <a:spAutoFit/>
          </a:bodyPr>
          <a:lstStyle/>
          <a:p>
            <a:pPr marL="0" lvl="0" indent="0" algn="l" rtl="0">
              <a:lnSpc>
                <a:spcPct val="90000"/>
              </a:lnSpc>
              <a:spcBef>
                <a:spcPts val="0"/>
              </a:spcBef>
              <a:spcAft>
                <a:spcPts val="0"/>
              </a:spcAft>
              <a:buClr>
                <a:schemeClr val="dk1"/>
              </a:buClr>
              <a:buSzPts val="2000"/>
              <a:buFont typeface="Montserrat"/>
              <a:buNone/>
            </a:pPr>
            <a:r>
              <a:rPr lang="ja-JP"/>
              <a:t>今回の実施目的</a:t>
            </a:r>
            <a:endParaRPr>
              <a:solidFill>
                <a:srgbClr val="3F3F3F"/>
              </a:solidFill>
            </a:endParaRPr>
          </a:p>
        </p:txBody>
      </p:sp>
      <p:sp>
        <p:nvSpPr>
          <p:cNvPr id="595" name="Google Shape;595;p52"/>
          <p:cNvSpPr txBox="1">
            <a:spLocks noGrp="1"/>
          </p:cNvSpPr>
          <p:nvPr>
            <p:ph type="body" idx="1"/>
          </p:nvPr>
        </p:nvSpPr>
        <p:spPr>
          <a:xfrm>
            <a:off x="91035" y="135101"/>
            <a:ext cx="5157787" cy="322139"/>
          </a:xfrm>
          <a:prstGeom prst="rect">
            <a:avLst/>
          </a:prstGeom>
          <a:noFill/>
          <a:ln>
            <a:noFill/>
          </a:ln>
        </p:spPr>
        <p:txBody>
          <a:bodyPr spcFirstLastPara="1" wrap="square" lIns="0" tIns="0" rIns="0" bIns="0" anchor="ctr" anchorCtr="0">
            <a:noAutofit/>
          </a:bodyPr>
          <a:lstStyle/>
          <a:p>
            <a:pPr marL="228600" lvl="0" indent="0" algn="l" rtl="0">
              <a:lnSpc>
                <a:spcPct val="90000"/>
              </a:lnSpc>
              <a:spcBef>
                <a:spcPts val="1000"/>
              </a:spcBef>
              <a:spcAft>
                <a:spcPts val="0"/>
              </a:spcAft>
              <a:buClr>
                <a:schemeClr val="dk1"/>
              </a:buClr>
              <a:buSzPts val="1400"/>
              <a:buFont typeface="Arial"/>
              <a:buNone/>
            </a:pPr>
            <a:r>
              <a:rPr lang="ja-JP"/>
              <a:t>今回の設問と評価基準のご説明</a:t>
            </a:r>
            <a:endParaRPr/>
          </a:p>
        </p:txBody>
      </p:sp>
      <p:sp>
        <p:nvSpPr>
          <p:cNvPr id="596" name="Google Shape;596;p52"/>
          <p:cNvSpPr txBox="1">
            <a:spLocks noGrp="1"/>
          </p:cNvSpPr>
          <p:nvPr>
            <p:ph type="sldNum" idx="4294967295"/>
          </p:nvPr>
        </p:nvSpPr>
        <p:spPr>
          <a:xfrm>
            <a:off x="9267825" y="284854"/>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altLang="ja-JP" sz="1200" b="0" i="0" u="none" strike="noStrike" cap="none">
                <a:solidFill>
                  <a:srgbClr val="888888"/>
                </a:solidFill>
                <a:latin typeface="Arial"/>
                <a:ea typeface="Arial"/>
                <a:cs typeface="Arial"/>
                <a:sym typeface="Arial"/>
              </a:rPr>
              <a:t>17</a:t>
            </a:fld>
            <a:endParaRPr sz="1200" b="0" i="0" u="none" strike="noStrike" cap="none">
              <a:solidFill>
                <a:srgbClr val="888888"/>
              </a:solidFill>
              <a:latin typeface="Arial"/>
              <a:ea typeface="Arial"/>
              <a:cs typeface="Arial"/>
              <a:sym typeface="Arial"/>
            </a:endParaRPr>
          </a:p>
        </p:txBody>
      </p:sp>
      <p:sp>
        <p:nvSpPr>
          <p:cNvPr id="597" name="Google Shape;597;p52"/>
          <p:cNvSpPr txBox="1"/>
          <p:nvPr/>
        </p:nvSpPr>
        <p:spPr>
          <a:xfrm>
            <a:off x="891398" y="1922893"/>
            <a:ext cx="10649813" cy="40011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ja-JP" sz="2000" b="1" i="0" u="none" strike="noStrike" cap="none">
                <a:solidFill>
                  <a:srgbClr val="3F3F3F"/>
                </a:solidFill>
                <a:latin typeface="Arial"/>
                <a:ea typeface="Arial"/>
                <a:cs typeface="Arial"/>
                <a:sym typeface="Arial"/>
              </a:rPr>
              <a:t>貴社における今回の実施目的を記入してください</a:t>
            </a:r>
            <a:endParaRPr sz="2000" b="1" i="0" u="none" strike="noStrike" cap="none">
              <a:solidFill>
                <a:srgbClr val="3F3F3F"/>
              </a:solidFill>
              <a:latin typeface="Arial"/>
              <a:ea typeface="Arial"/>
              <a:cs typeface="Arial"/>
              <a:sym typeface="Arial"/>
            </a:endParaRPr>
          </a:p>
        </p:txBody>
      </p:sp>
      <p:sp>
        <p:nvSpPr>
          <p:cNvPr id="598" name="Google Shape;598;p52"/>
          <p:cNvSpPr/>
          <p:nvPr/>
        </p:nvSpPr>
        <p:spPr>
          <a:xfrm>
            <a:off x="6929234" y="-147767"/>
            <a:ext cx="5845628" cy="1275040"/>
          </a:xfrm>
          <a:prstGeom prst="rect">
            <a:avLst/>
          </a:prstGeom>
          <a:solidFill>
            <a:srgbClr val="FFF3CC"/>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ja-JP" sz="1400" b="1" i="0" u="none" strike="noStrike" cap="none">
                <a:solidFill>
                  <a:srgbClr val="3F3F3F"/>
                </a:solidFill>
                <a:latin typeface="Arial"/>
                <a:ea typeface="Arial"/>
                <a:cs typeface="Arial"/>
                <a:sym typeface="Arial"/>
              </a:rPr>
              <a:t>【事務局の方へのご案内】</a:t>
            </a:r>
            <a:endParaRPr/>
          </a:p>
          <a:p>
            <a:pPr marL="0" marR="0" lvl="0" indent="0" algn="l" rtl="0">
              <a:lnSpc>
                <a:spcPct val="100000"/>
              </a:lnSpc>
              <a:spcBef>
                <a:spcPts val="0"/>
              </a:spcBef>
              <a:spcAft>
                <a:spcPts val="0"/>
              </a:spcAft>
              <a:buNone/>
            </a:pPr>
            <a:endParaRPr sz="8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r>
              <a:rPr lang="ja-JP" sz="1400" b="1" i="0" u="none" strike="noStrike" cap="none">
                <a:solidFill>
                  <a:srgbClr val="3F3F3F"/>
                </a:solidFill>
                <a:latin typeface="Arial"/>
                <a:ea typeface="Arial"/>
                <a:cs typeface="Arial"/>
                <a:sym typeface="Arial"/>
              </a:rPr>
              <a:t> ・貴社における今回の実施目的を記入してください</a:t>
            </a:r>
            <a:endParaRPr sz="14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endParaRPr sz="4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r>
              <a:rPr lang="ja-JP" sz="1400" b="1" i="0" u="none" strike="noStrike" cap="none">
                <a:solidFill>
                  <a:srgbClr val="3F3F3F"/>
                </a:solidFill>
                <a:latin typeface="Arial"/>
                <a:ea typeface="Arial"/>
                <a:cs typeface="Arial"/>
                <a:sym typeface="Arial"/>
              </a:rPr>
              <a:t> ・実施目的の案内が不要な場合や、この資料以外で案内する場合は、</a:t>
            </a:r>
            <a:endParaRPr sz="14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r>
              <a:rPr lang="ja-JP" sz="1400" b="1" i="0" u="none" strike="noStrike" cap="none">
                <a:solidFill>
                  <a:srgbClr val="3F3F3F"/>
                </a:solidFill>
                <a:latin typeface="Arial"/>
                <a:ea typeface="Arial"/>
                <a:cs typeface="Arial"/>
                <a:sym typeface="Arial"/>
              </a:rPr>
              <a:t> 　このページは削除してください</a:t>
            </a:r>
            <a:endParaRPr sz="1400" b="1" i="0" u="none" strike="noStrike" cap="none">
              <a:solidFill>
                <a:srgbClr val="3F3F3F"/>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603"/>
        <p:cNvGrpSpPr/>
        <p:nvPr/>
      </p:nvGrpSpPr>
      <p:grpSpPr>
        <a:xfrm>
          <a:off x="0" y="0"/>
          <a:ext cx="0" cy="0"/>
          <a:chOff x="0" y="0"/>
          <a:chExt cx="0" cy="0"/>
        </a:xfrm>
      </p:grpSpPr>
      <p:sp>
        <p:nvSpPr>
          <p:cNvPr id="604" name="Google Shape;604;p53"/>
          <p:cNvSpPr/>
          <p:nvPr/>
        </p:nvSpPr>
        <p:spPr>
          <a:xfrm>
            <a:off x="838200" y="1470022"/>
            <a:ext cx="10515600" cy="2090144"/>
          </a:xfrm>
          <a:prstGeom prst="roundRect">
            <a:avLst>
              <a:gd name="adj" fmla="val 0"/>
            </a:avLst>
          </a:prstGeom>
          <a:solidFill>
            <a:srgbClr val="E8F0FF"/>
          </a:solidFill>
          <a:ln>
            <a:noFill/>
          </a:ln>
          <a:effectLst>
            <a:outerShdw blurRad="63500" sx="101000" sy="101000" algn="ctr" rotWithShape="0">
              <a:srgbClr val="000000">
                <a:alpha val="9803"/>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FFFFFF"/>
              </a:solidFill>
              <a:latin typeface="Arial"/>
              <a:ea typeface="Arial"/>
              <a:cs typeface="Arial"/>
              <a:sym typeface="Arial"/>
            </a:endParaRPr>
          </a:p>
        </p:txBody>
      </p:sp>
      <p:sp>
        <p:nvSpPr>
          <p:cNvPr id="605" name="Google Shape;605;p53"/>
          <p:cNvSpPr txBox="1">
            <a:spLocks noGrp="1"/>
          </p:cNvSpPr>
          <p:nvPr>
            <p:ph type="title"/>
          </p:nvPr>
        </p:nvSpPr>
        <p:spPr>
          <a:xfrm>
            <a:off x="285021" y="647853"/>
            <a:ext cx="10515600" cy="249299"/>
          </a:xfrm>
          <a:prstGeom prst="rect">
            <a:avLst/>
          </a:prstGeom>
          <a:noFill/>
          <a:ln>
            <a:noFill/>
          </a:ln>
        </p:spPr>
        <p:txBody>
          <a:bodyPr spcFirstLastPara="1" wrap="square" lIns="0" tIns="0" rIns="0" bIns="0" anchor="ctr" anchorCtr="0">
            <a:spAutoFit/>
          </a:bodyPr>
          <a:lstStyle/>
          <a:p>
            <a:pPr marL="0" lvl="0" indent="0" algn="l" rtl="0">
              <a:lnSpc>
                <a:spcPct val="90000"/>
              </a:lnSpc>
              <a:spcBef>
                <a:spcPts val="0"/>
              </a:spcBef>
              <a:spcAft>
                <a:spcPts val="0"/>
              </a:spcAft>
              <a:buClr>
                <a:schemeClr val="dk1"/>
              </a:buClr>
              <a:buSzPts val="2000"/>
              <a:buFont typeface="Montserrat"/>
              <a:buNone/>
            </a:pPr>
            <a:r>
              <a:rPr lang="ja-JP"/>
              <a:t>インタビューセッションでの設問内容</a:t>
            </a:r>
            <a:endParaRPr>
              <a:solidFill>
                <a:srgbClr val="3F3F3F"/>
              </a:solidFill>
            </a:endParaRPr>
          </a:p>
        </p:txBody>
      </p:sp>
      <p:sp>
        <p:nvSpPr>
          <p:cNvPr id="606" name="Google Shape;606;p53"/>
          <p:cNvSpPr txBox="1">
            <a:spLocks noGrp="1"/>
          </p:cNvSpPr>
          <p:nvPr>
            <p:ph type="body" idx="1"/>
          </p:nvPr>
        </p:nvSpPr>
        <p:spPr>
          <a:xfrm>
            <a:off x="91035" y="135101"/>
            <a:ext cx="5157787" cy="322139"/>
          </a:xfrm>
          <a:prstGeom prst="rect">
            <a:avLst/>
          </a:prstGeom>
          <a:noFill/>
          <a:ln>
            <a:noFill/>
          </a:ln>
        </p:spPr>
        <p:txBody>
          <a:bodyPr spcFirstLastPara="1" wrap="square" lIns="0" tIns="0" rIns="0" bIns="0" anchor="ctr" anchorCtr="0">
            <a:noAutofit/>
          </a:bodyPr>
          <a:lstStyle/>
          <a:p>
            <a:pPr marL="228600" lvl="0" indent="0" algn="l" rtl="0">
              <a:lnSpc>
                <a:spcPct val="90000"/>
              </a:lnSpc>
              <a:spcBef>
                <a:spcPts val="1000"/>
              </a:spcBef>
              <a:spcAft>
                <a:spcPts val="0"/>
              </a:spcAft>
              <a:buClr>
                <a:schemeClr val="dk1"/>
              </a:buClr>
              <a:buSzPts val="1400"/>
              <a:buFont typeface="Arial"/>
              <a:buNone/>
            </a:pPr>
            <a:r>
              <a:rPr lang="ja-JP"/>
              <a:t>今回の設問と評価基準のご説明</a:t>
            </a:r>
            <a:endParaRPr/>
          </a:p>
        </p:txBody>
      </p:sp>
      <p:sp>
        <p:nvSpPr>
          <p:cNvPr id="607" name="Google Shape;607;p53"/>
          <p:cNvSpPr txBox="1"/>
          <p:nvPr/>
        </p:nvSpPr>
        <p:spPr>
          <a:xfrm>
            <a:off x="997505" y="1597729"/>
            <a:ext cx="10196989" cy="183127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ja-JP" sz="1800" b="1" i="0" u="none" strike="noStrike" cap="none">
                <a:solidFill>
                  <a:srgbClr val="3F3F3F"/>
                </a:solidFill>
                <a:latin typeface="Arial"/>
                <a:ea typeface="Arial"/>
                <a:cs typeface="Arial"/>
                <a:sym typeface="Arial"/>
              </a:rPr>
              <a:t>【設問内容】</a:t>
            </a:r>
            <a:endParaRPr/>
          </a:p>
          <a:p>
            <a:pPr marL="0" marR="0" lvl="0" indent="0" algn="l" rtl="0">
              <a:lnSpc>
                <a:spcPct val="100000"/>
              </a:lnSpc>
              <a:spcBef>
                <a:spcPts val="0"/>
              </a:spcBef>
              <a:spcAft>
                <a:spcPts val="0"/>
              </a:spcAft>
              <a:buClr>
                <a:srgbClr val="000000"/>
              </a:buClr>
              <a:buSzPts val="1100"/>
              <a:buFont typeface="Arial"/>
              <a:buNone/>
            </a:pPr>
            <a:endParaRPr sz="11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ja-JP" sz="1800" b="1" i="0" u="none" strike="noStrike" cap="none">
                <a:solidFill>
                  <a:srgbClr val="3F3F3F"/>
                </a:solidFill>
                <a:latin typeface="Arial"/>
                <a:ea typeface="Arial"/>
                <a:cs typeface="Arial"/>
                <a:sym typeface="Arial"/>
              </a:rPr>
              <a:t>  ❶ 貴社での設問内容を記載してください</a:t>
            </a:r>
            <a:endParaRPr sz="18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ja-JP" sz="1800" b="1" i="0" u="none" strike="noStrike" cap="none">
                <a:solidFill>
                  <a:srgbClr val="3F3F3F"/>
                </a:solidFill>
                <a:latin typeface="Arial"/>
                <a:ea typeface="Arial"/>
                <a:cs typeface="Arial"/>
                <a:sym typeface="Arial"/>
              </a:rPr>
              <a:t>  ❷ 貴社での設問内容を記載してください（1問だけの場合は❷❸は削除してください）</a:t>
            </a:r>
            <a:endParaRPr sz="18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ja-JP" sz="1800" b="1" i="0" u="none" strike="noStrike" cap="none">
                <a:solidFill>
                  <a:srgbClr val="3F3F3F"/>
                </a:solidFill>
                <a:latin typeface="Arial"/>
                <a:ea typeface="Arial"/>
                <a:cs typeface="Arial"/>
                <a:sym typeface="Arial"/>
              </a:rPr>
              <a:t>  ❸ 貴社での設問内容を記載してください（2問だけの場合は❸は削除してください）</a:t>
            </a:r>
            <a:endParaRPr sz="1800" b="1" i="0" u="none" strike="noStrike" cap="none">
              <a:solidFill>
                <a:srgbClr val="3F3F3F"/>
              </a:solidFill>
              <a:latin typeface="Arial"/>
              <a:ea typeface="Arial"/>
              <a:cs typeface="Arial"/>
              <a:sym typeface="Arial"/>
            </a:endParaRPr>
          </a:p>
        </p:txBody>
      </p:sp>
      <p:sp>
        <p:nvSpPr>
          <p:cNvPr id="608" name="Google Shape;608;p53"/>
          <p:cNvSpPr txBox="1">
            <a:spLocks noGrp="1"/>
          </p:cNvSpPr>
          <p:nvPr>
            <p:ph type="sldNum" idx="12"/>
          </p:nvPr>
        </p:nvSpPr>
        <p:spPr>
          <a:xfrm>
            <a:off x="9267825" y="284854"/>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altLang="ja-JP" sz="1200" b="0" i="0" u="none" strike="noStrike" cap="none">
                <a:solidFill>
                  <a:srgbClr val="888888"/>
                </a:solidFill>
                <a:latin typeface="Arial"/>
                <a:ea typeface="Arial"/>
                <a:cs typeface="Arial"/>
                <a:sym typeface="Arial"/>
              </a:rPr>
              <a:t>18</a:t>
            </a:fld>
            <a:endParaRPr sz="1200" b="0" i="0" u="none" strike="noStrike" cap="none">
              <a:solidFill>
                <a:srgbClr val="888888"/>
              </a:solidFill>
              <a:latin typeface="Arial"/>
              <a:ea typeface="Arial"/>
              <a:cs typeface="Arial"/>
              <a:sym typeface="Arial"/>
            </a:endParaRPr>
          </a:p>
        </p:txBody>
      </p:sp>
      <p:sp>
        <p:nvSpPr>
          <p:cNvPr id="609" name="Google Shape;609;p53"/>
          <p:cNvSpPr txBox="1"/>
          <p:nvPr/>
        </p:nvSpPr>
        <p:spPr>
          <a:xfrm>
            <a:off x="594836" y="3871045"/>
            <a:ext cx="11209360" cy="233910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ja-JP" sz="1800" b="1" i="0" u="none" strike="noStrike" cap="none">
                <a:solidFill>
                  <a:srgbClr val="3F3F3F"/>
                </a:solidFill>
                <a:latin typeface="Arial"/>
                <a:ea typeface="Arial"/>
                <a:cs typeface="Arial"/>
                <a:sym typeface="Arial"/>
              </a:rPr>
              <a:t>【回答にあたってのお願い】</a:t>
            </a:r>
            <a:endParaRPr/>
          </a:p>
          <a:p>
            <a:pPr marL="0" marR="0" lvl="0" indent="0" algn="l" rtl="0">
              <a:lnSpc>
                <a:spcPct val="100000"/>
              </a:lnSpc>
              <a:spcBef>
                <a:spcPts val="0"/>
              </a:spcBef>
              <a:spcAft>
                <a:spcPts val="0"/>
              </a:spcAft>
              <a:buClr>
                <a:srgbClr val="000000"/>
              </a:buClr>
              <a:buSzPts val="1000"/>
              <a:buFont typeface="Arial"/>
              <a:buNone/>
            </a:pPr>
            <a:endParaRPr sz="10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r>
              <a:rPr lang="ja-JP" sz="1800" b="1" i="0" u="none" strike="noStrike" cap="none">
                <a:solidFill>
                  <a:srgbClr val="3F3F3F"/>
                </a:solidFill>
                <a:latin typeface="Arial"/>
                <a:ea typeface="Arial"/>
                <a:cs typeface="Arial"/>
                <a:sym typeface="Arial"/>
              </a:rPr>
              <a:t> ・今回のプロジェクトは、社員の皆さんが有する知見と情報を結集し、より多くの人の納得と共感を</a:t>
            </a:r>
            <a:endParaRPr sz="18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r>
              <a:rPr lang="ja-JP" sz="1800" b="1" i="0" u="none" strike="noStrike" cap="none">
                <a:solidFill>
                  <a:srgbClr val="3F3F3F"/>
                </a:solidFill>
                <a:latin typeface="Arial"/>
                <a:ea typeface="Arial"/>
                <a:cs typeface="Arial"/>
                <a:sym typeface="Arial"/>
              </a:rPr>
              <a:t> 　もとに本質的な変革や改善を実現するためのプロジェクトです。些細な意見でもけっこうですので、</a:t>
            </a:r>
            <a:endParaRPr sz="18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r>
              <a:rPr lang="ja-JP" sz="1800" b="1" i="0" u="none" strike="noStrike" cap="none">
                <a:solidFill>
                  <a:srgbClr val="3F3F3F"/>
                </a:solidFill>
                <a:latin typeface="Arial"/>
                <a:ea typeface="Arial"/>
                <a:cs typeface="Arial"/>
                <a:sym typeface="Arial"/>
              </a:rPr>
              <a:t> 　ぜひ忌憚ない意見やアイデアを回答してください。</a:t>
            </a:r>
            <a:endParaRPr sz="18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endParaRPr sz="10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r>
              <a:rPr lang="ja-JP" sz="1800" b="1" i="0" u="none" strike="noStrike" cap="none">
                <a:solidFill>
                  <a:srgbClr val="3F3F3F"/>
                </a:solidFill>
                <a:latin typeface="Arial"/>
                <a:ea typeface="Arial"/>
                <a:cs typeface="Arial"/>
                <a:sym typeface="Arial"/>
              </a:rPr>
              <a:t> ・VISITS formsで提出された回答の中から重要なものを抽出して前向きな取り組みに繋げるための</a:t>
            </a:r>
            <a:endParaRPr sz="18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r>
              <a:rPr lang="ja-JP" sz="1800" b="1" i="0" u="none" strike="noStrike" cap="none">
                <a:solidFill>
                  <a:srgbClr val="3F3F3F"/>
                </a:solidFill>
                <a:latin typeface="Arial"/>
                <a:ea typeface="Arial"/>
                <a:cs typeface="Arial"/>
                <a:sym typeface="Arial"/>
              </a:rPr>
              <a:t> 　プロジェクトですので、ぜひポジティブな姿勢で意見をご提出いただき、当社の変革・改善への</a:t>
            </a:r>
            <a:endParaRPr sz="18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r>
              <a:rPr lang="ja-JP" sz="1800" b="1" i="0" u="none" strike="noStrike" cap="none">
                <a:solidFill>
                  <a:srgbClr val="3F3F3F"/>
                </a:solidFill>
                <a:latin typeface="Arial"/>
                <a:ea typeface="Arial"/>
                <a:cs typeface="Arial"/>
                <a:sym typeface="Arial"/>
              </a:rPr>
              <a:t> 　ご協力をお願いいたします。 　</a:t>
            </a:r>
            <a:endParaRPr sz="1800" b="1" i="0" u="none" strike="noStrike" cap="none">
              <a:solidFill>
                <a:srgbClr val="3F3F3F"/>
              </a:solidFill>
              <a:latin typeface="Arial"/>
              <a:ea typeface="Arial"/>
              <a:cs typeface="Arial"/>
              <a:sym typeface="Arial"/>
            </a:endParaRPr>
          </a:p>
        </p:txBody>
      </p:sp>
      <p:sp>
        <p:nvSpPr>
          <p:cNvPr id="610" name="Google Shape;610;p53"/>
          <p:cNvSpPr/>
          <p:nvPr/>
        </p:nvSpPr>
        <p:spPr>
          <a:xfrm>
            <a:off x="6929234" y="-147767"/>
            <a:ext cx="5845628" cy="1275040"/>
          </a:xfrm>
          <a:prstGeom prst="rect">
            <a:avLst/>
          </a:prstGeom>
          <a:solidFill>
            <a:srgbClr val="FFF3CC"/>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ja-JP" sz="1400" b="1" i="0" u="none" strike="noStrike" cap="none">
                <a:solidFill>
                  <a:srgbClr val="3F3F3F"/>
                </a:solidFill>
                <a:latin typeface="Arial"/>
                <a:ea typeface="Arial"/>
                <a:cs typeface="Arial"/>
                <a:sym typeface="Arial"/>
              </a:rPr>
              <a:t>【事務局の方へのご案内】</a:t>
            </a:r>
            <a:endParaRPr/>
          </a:p>
          <a:p>
            <a:pPr marL="0" marR="0" lvl="0" indent="0" algn="l" rtl="0">
              <a:lnSpc>
                <a:spcPct val="100000"/>
              </a:lnSpc>
              <a:spcBef>
                <a:spcPts val="0"/>
              </a:spcBef>
              <a:spcAft>
                <a:spcPts val="0"/>
              </a:spcAft>
              <a:buNone/>
            </a:pPr>
            <a:endParaRPr sz="8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r>
              <a:rPr lang="ja-JP" sz="1400" b="1" i="0" u="none" strike="noStrike" cap="none">
                <a:solidFill>
                  <a:srgbClr val="3F3F3F"/>
                </a:solidFill>
                <a:latin typeface="Arial"/>
                <a:ea typeface="Arial"/>
                <a:cs typeface="Arial"/>
                <a:sym typeface="Arial"/>
              </a:rPr>
              <a:t> ・今回ご実施の設問内容を記載してください</a:t>
            </a:r>
            <a:endParaRPr sz="14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endParaRPr sz="4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r>
              <a:rPr lang="ja-JP" sz="1400" b="1" i="0" u="none" strike="noStrike" cap="none">
                <a:solidFill>
                  <a:srgbClr val="3F3F3F"/>
                </a:solidFill>
                <a:latin typeface="Arial"/>
                <a:ea typeface="Arial"/>
                <a:cs typeface="Arial"/>
                <a:sym typeface="Arial"/>
              </a:rPr>
              <a:t> ・ページ下部【回答にあたってのお願い】は、必要に応じて適宜</a:t>
            </a:r>
            <a:endParaRPr sz="14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r>
              <a:rPr lang="ja-JP" sz="1400" b="1" i="0" u="none" strike="noStrike" cap="none">
                <a:solidFill>
                  <a:srgbClr val="3F3F3F"/>
                </a:solidFill>
                <a:latin typeface="Arial"/>
                <a:ea typeface="Arial"/>
                <a:cs typeface="Arial"/>
                <a:sym typeface="Arial"/>
              </a:rPr>
              <a:t> 　追記・修正・削除してください</a:t>
            </a:r>
            <a:endParaRPr sz="1400" b="1" i="0" u="none" strike="noStrike" cap="none">
              <a:solidFill>
                <a:srgbClr val="3F3F3F"/>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615"/>
        <p:cNvGrpSpPr/>
        <p:nvPr/>
      </p:nvGrpSpPr>
      <p:grpSpPr>
        <a:xfrm>
          <a:off x="0" y="0"/>
          <a:ext cx="0" cy="0"/>
          <a:chOff x="0" y="0"/>
          <a:chExt cx="0" cy="0"/>
        </a:xfrm>
      </p:grpSpPr>
      <p:sp>
        <p:nvSpPr>
          <p:cNvPr id="616" name="Google Shape;616;p54"/>
          <p:cNvSpPr/>
          <p:nvPr/>
        </p:nvSpPr>
        <p:spPr>
          <a:xfrm>
            <a:off x="838200" y="1470021"/>
            <a:ext cx="10515600" cy="3363235"/>
          </a:xfrm>
          <a:prstGeom prst="roundRect">
            <a:avLst>
              <a:gd name="adj" fmla="val 0"/>
            </a:avLst>
          </a:prstGeom>
          <a:solidFill>
            <a:srgbClr val="E8F0FF"/>
          </a:solidFill>
          <a:ln>
            <a:noFill/>
          </a:ln>
          <a:effectLst>
            <a:outerShdw blurRad="63500" sx="101000" sy="101000" algn="ctr" rotWithShape="0">
              <a:srgbClr val="000000">
                <a:alpha val="9803"/>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FFFFFF"/>
              </a:solidFill>
              <a:latin typeface="Arial"/>
              <a:ea typeface="Arial"/>
              <a:cs typeface="Arial"/>
              <a:sym typeface="Arial"/>
            </a:endParaRPr>
          </a:p>
        </p:txBody>
      </p:sp>
      <p:sp>
        <p:nvSpPr>
          <p:cNvPr id="617" name="Google Shape;617;p54"/>
          <p:cNvSpPr txBox="1">
            <a:spLocks noGrp="1"/>
          </p:cNvSpPr>
          <p:nvPr>
            <p:ph type="title"/>
          </p:nvPr>
        </p:nvSpPr>
        <p:spPr>
          <a:xfrm>
            <a:off x="285021" y="647853"/>
            <a:ext cx="10515600" cy="249299"/>
          </a:xfrm>
          <a:prstGeom prst="rect">
            <a:avLst/>
          </a:prstGeom>
          <a:noFill/>
          <a:ln>
            <a:noFill/>
          </a:ln>
        </p:spPr>
        <p:txBody>
          <a:bodyPr spcFirstLastPara="1" wrap="square" lIns="0" tIns="0" rIns="0" bIns="0" anchor="ctr" anchorCtr="0">
            <a:spAutoFit/>
          </a:bodyPr>
          <a:lstStyle/>
          <a:p>
            <a:pPr marL="0" lvl="0" indent="0" algn="l" rtl="0">
              <a:lnSpc>
                <a:spcPct val="90000"/>
              </a:lnSpc>
              <a:spcBef>
                <a:spcPts val="0"/>
              </a:spcBef>
              <a:spcAft>
                <a:spcPts val="0"/>
              </a:spcAft>
              <a:buClr>
                <a:schemeClr val="dk1"/>
              </a:buClr>
              <a:buSzPts val="2000"/>
              <a:buFont typeface="Montserrat"/>
              <a:buNone/>
            </a:pPr>
            <a:r>
              <a:rPr lang="ja-JP"/>
              <a:t>レビューセッションでの評価基準</a:t>
            </a:r>
            <a:endParaRPr>
              <a:solidFill>
                <a:srgbClr val="3F3F3F"/>
              </a:solidFill>
            </a:endParaRPr>
          </a:p>
        </p:txBody>
      </p:sp>
      <p:sp>
        <p:nvSpPr>
          <p:cNvPr id="618" name="Google Shape;618;p54"/>
          <p:cNvSpPr txBox="1">
            <a:spLocks noGrp="1"/>
          </p:cNvSpPr>
          <p:nvPr>
            <p:ph type="body" idx="1"/>
          </p:nvPr>
        </p:nvSpPr>
        <p:spPr>
          <a:xfrm>
            <a:off x="91035" y="135101"/>
            <a:ext cx="5157787" cy="322139"/>
          </a:xfrm>
          <a:prstGeom prst="rect">
            <a:avLst/>
          </a:prstGeom>
          <a:noFill/>
          <a:ln>
            <a:noFill/>
          </a:ln>
        </p:spPr>
        <p:txBody>
          <a:bodyPr spcFirstLastPara="1" wrap="square" lIns="0" tIns="0" rIns="0" bIns="0" anchor="ctr" anchorCtr="0">
            <a:noAutofit/>
          </a:bodyPr>
          <a:lstStyle/>
          <a:p>
            <a:pPr marL="228600" lvl="0" indent="0" algn="l" rtl="0">
              <a:lnSpc>
                <a:spcPct val="90000"/>
              </a:lnSpc>
              <a:spcBef>
                <a:spcPts val="1000"/>
              </a:spcBef>
              <a:spcAft>
                <a:spcPts val="0"/>
              </a:spcAft>
              <a:buClr>
                <a:schemeClr val="dk1"/>
              </a:buClr>
              <a:buSzPts val="1400"/>
              <a:buFont typeface="Arial"/>
              <a:buNone/>
            </a:pPr>
            <a:r>
              <a:rPr lang="ja-JP"/>
              <a:t>今回の設問と評価基準のご説明</a:t>
            </a:r>
            <a:endParaRPr/>
          </a:p>
        </p:txBody>
      </p:sp>
      <p:sp>
        <p:nvSpPr>
          <p:cNvPr id="619" name="Google Shape;619;p54"/>
          <p:cNvSpPr txBox="1"/>
          <p:nvPr/>
        </p:nvSpPr>
        <p:spPr>
          <a:xfrm>
            <a:off x="997505" y="1597729"/>
            <a:ext cx="10196989" cy="30931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ja-JP" sz="1800" b="1" i="0" u="none" strike="noStrike" cap="none">
                <a:solidFill>
                  <a:srgbClr val="3F3F3F"/>
                </a:solidFill>
                <a:latin typeface="Arial"/>
                <a:ea typeface="Arial"/>
                <a:cs typeface="Arial"/>
                <a:sym typeface="Arial"/>
              </a:rPr>
              <a:t>【評価基準】</a:t>
            </a:r>
            <a:endParaRPr/>
          </a:p>
          <a:p>
            <a:pPr marL="0" marR="0" lvl="0" indent="0" algn="l" rtl="0">
              <a:lnSpc>
                <a:spcPct val="100000"/>
              </a:lnSpc>
              <a:spcBef>
                <a:spcPts val="0"/>
              </a:spcBef>
              <a:spcAft>
                <a:spcPts val="0"/>
              </a:spcAft>
              <a:buClr>
                <a:srgbClr val="000000"/>
              </a:buClr>
              <a:buSzPts val="1100"/>
              <a:buFont typeface="Arial"/>
              <a:buNone/>
            </a:pPr>
            <a:endParaRPr sz="11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ja-JP" sz="1800" b="1" i="0" u="none" strike="noStrike" cap="none">
                <a:solidFill>
                  <a:srgbClr val="3F3F3F"/>
                </a:solidFill>
                <a:latin typeface="Arial"/>
                <a:ea typeface="Arial"/>
                <a:cs typeface="Arial"/>
                <a:sym typeface="Arial"/>
              </a:rPr>
              <a:t>  設問❶に対する評価基準</a:t>
            </a:r>
            <a:endParaRPr sz="18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100"/>
              <a:buFont typeface="Arial"/>
              <a:buNone/>
            </a:pPr>
            <a:endParaRPr sz="11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ja-JP" sz="1800" b="1" i="0" u="none" strike="noStrike" cap="none">
                <a:solidFill>
                  <a:srgbClr val="3F3F3F"/>
                </a:solidFill>
                <a:latin typeface="Arial"/>
                <a:ea typeface="Arial"/>
                <a:cs typeface="Arial"/>
                <a:sym typeface="Arial"/>
              </a:rPr>
              <a:t>  →貴社での評価基準を記載してください（基準が1つだけの場合は2つ目は削除してください）</a:t>
            </a:r>
            <a:endParaRPr sz="18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400"/>
              <a:buFont typeface="Arial"/>
              <a:buNone/>
            </a:pPr>
            <a:endParaRPr sz="4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ja-JP" sz="1800" b="1" i="0" u="none" strike="noStrike" cap="none">
                <a:solidFill>
                  <a:srgbClr val="3F3F3F"/>
                </a:solidFill>
                <a:latin typeface="Arial"/>
                <a:ea typeface="Arial"/>
                <a:cs typeface="Arial"/>
                <a:sym typeface="Arial"/>
              </a:rPr>
              <a:t>  →貴社での評価基準を記載してください（基準が3つ以上の場合は追加してください）</a:t>
            </a:r>
            <a:endParaRPr sz="18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ja-JP" sz="1800" b="1" i="0" u="none" strike="noStrike" cap="none">
                <a:solidFill>
                  <a:srgbClr val="3F3F3F"/>
                </a:solidFill>
                <a:latin typeface="Arial"/>
                <a:ea typeface="Arial"/>
                <a:cs typeface="Arial"/>
                <a:sym typeface="Arial"/>
              </a:rPr>
              <a:t> 設問❷に対する評価基準</a:t>
            </a:r>
            <a:endParaRPr sz="18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100"/>
              <a:buFont typeface="Arial"/>
              <a:buNone/>
            </a:pPr>
            <a:endParaRPr sz="11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ja-JP" sz="1800" b="1" i="0" u="none" strike="noStrike" cap="none">
                <a:solidFill>
                  <a:srgbClr val="3F3F3F"/>
                </a:solidFill>
                <a:latin typeface="Arial"/>
                <a:ea typeface="Arial"/>
                <a:cs typeface="Arial"/>
                <a:sym typeface="Arial"/>
              </a:rPr>
              <a:t>  →貴社での評価基準を記載してください（基準が1つだけの場合は2つ目は削除してください）</a:t>
            </a:r>
            <a:endParaRPr sz="18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400"/>
              <a:buFont typeface="Arial"/>
              <a:buNone/>
            </a:pPr>
            <a:endParaRPr sz="4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ja-JP" sz="1800" b="1" i="0" u="none" strike="noStrike" cap="none">
                <a:solidFill>
                  <a:srgbClr val="3F3F3F"/>
                </a:solidFill>
                <a:latin typeface="Arial"/>
                <a:ea typeface="Arial"/>
                <a:cs typeface="Arial"/>
                <a:sym typeface="Arial"/>
              </a:rPr>
              <a:t>  →貴社での評価基準を記載してください（基準が3つ以上の場合は追加してください）</a:t>
            </a:r>
            <a:endParaRPr sz="1800" b="1" i="0" u="none" strike="noStrike" cap="none">
              <a:solidFill>
                <a:srgbClr val="3F3F3F"/>
              </a:solidFill>
              <a:latin typeface="Arial"/>
              <a:ea typeface="Arial"/>
              <a:cs typeface="Arial"/>
              <a:sym typeface="Arial"/>
            </a:endParaRPr>
          </a:p>
        </p:txBody>
      </p:sp>
      <p:sp>
        <p:nvSpPr>
          <p:cNvPr id="620" name="Google Shape;620;p54"/>
          <p:cNvSpPr txBox="1">
            <a:spLocks noGrp="1"/>
          </p:cNvSpPr>
          <p:nvPr>
            <p:ph type="sldNum" idx="12"/>
          </p:nvPr>
        </p:nvSpPr>
        <p:spPr>
          <a:xfrm>
            <a:off x="9267825" y="284854"/>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altLang="ja-JP" sz="1200" b="0" i="0" u="none" strike="noStrike" cap="none">
                <a:solidFill>
                  <a:srgbClr val="888888"/>
                </a:solidFill>
                <a:latin typeface="Arial"/>
                <a:ea typeface="Arial"/>
                <a:cs typeface="Arial"/>
                <a:sym typeface="Arial"/>
              </a:rPr>
              <a:t>19</a:t>
            </a:fld>
            <a:endParaRPr sz="1200" b="0" i="0" u="none" strike="noStrike" cap="none">
              <a:solidFill>
                <a:srgbClr val="888888"/>
              </a:solidFill>
              <a:latin typeface="Arial"/>
              <a:ea typeface="Arial"/>
              <a:cs typeface="Arial"/>
              <a:sym typeface="Arial"/>
            </a:endParaRPr>
          </a:p>
        </p:txBody>
      </p:sp>
      <p:sp>
        <p:nvSpPr>
          <p:cNvPr id="621" name="Google Shape;621;p54"/>
          <p:cNvSpPr txBox="1"/>
          <p:nvPr/>
        </p:nvSpPr>
        <p:spPr>
          <a:xfrm>
            <a:off x="594836" y="5176004"/>
            <a:ext cx="11209360" cy="107721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ja-JP" sz="1800" b="1" i="0" u="none" strike="noStrike" cap="none">
                <a:solidFill>
                  <a:srgbClr val="3F3F3F"/>
                </a:solidFill>
                <a:latin typeface="Arial"/>
                <a:ea typeface="Arial"/>
                <a:cs typeface="Arial"/>
                <a:sym typeface="Arial"/>
              </a:rPr>
              <a:t>【評価にあたってのお願い】</a:t>
            </a:r>
            <a:endParaRPr/>
          </a:p>
          <a:p>
            <a:pPr marL="0" marR="0" lvl="0" indent="0" algn="l" rtl="0">
              <a:lnSpc>
                <a:spcPct val="100000"/>
              </a:lnSpc>
              <a:spcBef>
                <a:spcPts val="0"/>
              </a:spcBef>
              <a:spcAft>
                <a:spcPts val="0"/>
              </a:spcAft>
              <a:buClr>
                <a:srgbClr val="000000"/>
              </a:buClr>
              <a:buSzPts val="1000"/>
              <a:buFont typeface="Arial"/>
              <a:buNone/>
            </a:pPr>
            <a:endParaRPr sz="10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r>
              <a:rPr lang="ja-JP" sz="1800" b="1" i="0" u="none" strike="noStrike" cap="none">
                <a:solidFill>
                  <a:srgbClr val="3F3F3F"/>
                </a:solidFill>
                <a:latin typeface="Arial"/>
                <a:ea typeface="Arial"/>
                <a:cs typeface="Arial"/>
                <a:sym typeface="Arial"/>
              </a:rPr>
              <a:t> ・評価の際は中心化傾向を避け（＝すべて中心点をつけるのは避けてください）、なるべくメリハリを</a:t>
            </a:r>
            <a:endParaRPr sz="18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r>
              <a:rPr lang="ja-JP" sz="1800" b="1" i="0" u="none" strike="noStrike" cap="none">
                <a:solidFill>
                  <a:srgbClr val="3F3F3F"/>
                </a:solidFill>
                <a:latin typeface="Arial"/>
                <a:ea typeface="Arial"/>
                <a:cs typeface="Arial"/>
                <a:sym typeface="Arial"/>
              </a:rPr>
              <a:t> 　つけた評価を意識してください。</a:t>
            </a:r>
            <a:endParaRPr sz="1800" b="1" i="0" u="none" strike="noStrike" cap="none">
              <a:solidFill>
                <a:srgbClr val="3F3F3F"/>
              </a:solidFill>
              <a:latin typeface="Arial"/>
              <a:ea typeface="Arial"/>
              <a:cs typeface="Arial"/>
              <a:sym typeface="Arial"/>
            </a:endParaRPr>
          </a:p>
        </p:txBody>
      </p:sp>
      <p:sp>
        <p:nvSpPr>
          <p:cNvPr id="622" name="Google Shape;622;p54"/>
          <p:cNvSpPr/>
          <p:nvPr/>
        </p:nvSpPr>
        <p:spPr>
          <a:xfrm>
            <a:off x="6929234" y="-147767"/>
            <a:ext cx="5845628" cy="1275040"/>
          </a:xfrm>
          <a:prstGeom prst="rect">
            <a:avLst/>
          </a:prstGeom>
          <a:solidFill>
            <a:srgbClr val="FFF3CC"/>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ja-JP" sz="1400" b="1" i="0" u="none" strike="noStrike" cap="none">
                <a:solidFill>
                  <a:srgbClr val="3F3F3F"/>
                </a:solidFill>
                <a:latin typeface="Arial"/>
                <a:ea typeface="Arial"/>
                <a:cs typeface="Arial"/>
                <a:sym typeface="Arial"/>
              </a:rPr>
              <a:t>【事務局の方へのご案内】</a:t>
            </a:r>
            <a:endParaRPr/>
          </a:p>
          <a:p>
            <a:pPr marL="0" marR="0" lvl="0" indent="0" algn="l" rtl="0">
              <a:lnSpc>
                <a:spcPct val="100000"/>
              </a:lnSpc>
              <a:spcBef>
                <a:spcPts val="0"/>
              </a:spcBef>
              <a:spcAft>
                <a:spcPts val="0"/>
              </a:spcAft>
              <a:buNone/>
            </a:pPr>
            <a:endParaRPr sz="8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r>
              <a:rPr lang="ja-JP" sz="1400" b="1" i="0" u="none" strike="noStrike" cap="none">
                <a:solidFill>
                  <a:srgbClr val="3F3F3F"/>
                </a:solidFill>
                <a:latin typeface="Arial"/>
                <a:ea typeface="Arial"/>
                <a:cs typeface="Arial"/>
                <a:sym typeface="Arial"/>
              </a:rPr>
              <a:t> ・今回ご実施の評価基準を記載してください</a:t>
            </a:r>
            <a:endParaRPr sz="14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endParaRPr sz="4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r>
              <a:rPr lang="ja-JP" sz="1400" b="1" i="0" u="none" strike="noStrike" cap="none">
                <a:solidFill>
                  <a:srgbClr val="3F3F3F"/>
                </a:solidFill>
                <a:latin typeface="Arial"/>
                <a:ea typeface="Arial"/>
                <a:cs typeface="Arial"/>
                <a:sym typeface="Arial"/>
              </a:rPr>
              <a:t> ・ページ下部【評価にあたってのお願い】は、必要に応じて適宜</a:t>
            </a:r>
            <a:endParaRPr sz="14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r>
              <a:rPr lang="ja-JP" sz="1400" b="1" i="0" u="none" strike="noStrike" cap="none">
                <a:solidFill>
                  <a:srgbClr val="3F3F3F"/>
                </a:solidFill>
                <a:latin typeface="Arial"/>
                <a:ea typeface="Arial"/>
                <a:cs typeface="Arial"/>
                <a:sym typeface="Arial"/>
              </a:rPr>
              <a:t> 　追記・修正・削除してください</a:t>
            </a:r>
            <a:endParaRPr sz="1400" b="1" i="0" u="none" strike="noStrike" cap="none">
              <a:solidFill>
                <a:srgbClr val="3F3F3F"/>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37"/>
          <p:cNvSpPr txBox="1"/>
          <p:nvPr/>
        </p:nvSpPr>
        <p:spPr>
          <a:xfrm>
            <a:off x="685410" y="1532066"/>
            <a:ext cx="11038502" cy="4408899"/>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Clr>
                <a:srgbClr val="000000"/>
              </a:buClr>
              <a:buSzPts val="2100"/>
              <a:buFont typeface="Arial"/>
              <a:buNone/>
            </a:pPr>
            <a:r>
              <a:rPr lang="ja-JP" sz="2100" b="1" i="0" u="none" strike="noStrike" cap="none">
                <a:solidFill>
                  <a:srgbClr val="3F3F3F"/>
                </a:solidFill>
                <a:latin typeface="Arial"/>
                <a:ea typeface="Arial"/>
                <a:cs typeface="Arial"/>
                <a:sym typeface="Arial"/>
              </a:rPr>
              <a:t>❶ この資料</a:t>
            </a:r>
            <a:r>
              <a:rPr lang="ja-JP" sz="2100" b="1" i="0" u="none" strike="noStrike" cap="none">
                <a:solidFill>
                  <a:srgbClr val="404040"/>
                </a:solidFill>
                <a:latin typeface="Arial"/>
                <a:ea typeface="Arial"/>
                <a:cs typeface="Arial"/>
                <a:sym typeface="Arial"/>
              </a:rPr>
              <a:t>は</a:t>
            </a:r>
            <a:r>
              <a:rPr lang="ja-JP" sz="2100" b="1" i="0" u="none" strike="noStrike" cap="none">
                <a:solidFill>
                  <a:srgbClr val="3F3F3F"/>
                </a:solidFill>
                <a:latin typeface="Arial"/>
                <a:ea typeface="Arial"/>
                <a:cs typeface="Arial"/>
                <a:sym typeface="Arial"/>
              </a:rPr>
              <a:t>、VISITS formsを利用して意見やアイデアを収集いただくにあたり、</a:t>
            </a:r>
            <a:endParaRPr sz="2100" b="1" i="0" u="sng" strike="noStrike" cap="none">
              <a:solidFill>
                <a:srgbClr val="416BCF"/>
              </a:solidFill>
              <a:latin typeface="Arial"/>
              <a:ea typeface="Arial"/>
              <a:cs typeface="Arial"/>
              <a:sym typeface="Arial"/>
            </a:endParaRPr>
          </a:p>
          <a:p>
            <a:pPr marL="0" marR="0" lvl="0" indent="0" algn="l" rtl="0">
              <a:lnSpc>
                <a:spcPct val="150000"/>
              </a:lnSpc>
              <a:spcBef>
                <a:spcPts val="0"/>
              </a:spcBef>
              <a:spcAft>
                <a:spcPts val="0"/>
              </a:spcAft>
              <a:buClr>
                <a:srgbClr val="000000"/>
              </a:buClr>
              <a:buSzPts val="2100"/>
              <a:buFont typeface="Arial"/>
              <a:buNone/>
            </a:pPr>
            <a:r>
              <a:rPr lang="ja-JP" sz="2100" b="1" i="0" u="none" strike="noStrike" cap="none">
                <a:solidFill>
                  <a:srgbClr val="416BCF"/>
                </a:solidFill>
                <a:latin typeface="Arial"/>
                <a:ea typeface="Arial"/>
                <a:cs typeface="Arial"/>
                <a:sym typeface="Arial"/>
              </a:rPr>
              <a:t>　 </a:t>
            </a:r>
            <a:r>
              <a:rPr lang="ja-JP" sz="2100" b="1" i="0" u="none" strike="noStrike" cap="none">
                <a:solidFill>
                  <a:srgbClr val="404040"/>
                </a:solidFill>
                <a:latin typeface="Arial"/>
                <a:ea typeface="Arial"/>
                <a:cs typeface="Arial"/>
                <a:sym typeface="Arial"/>
              </a:rPr>
              <a:t>ご参加いただく皆さまに</a:t>
            </a:r>
            <a:r>
              <a:rPr lang="ja-JP" sz="2100" b="1" i="0" u="sng" strike="noStrike" cap="none">
                <a:solidFill>
                  <a:srgbClr val="416BCF"/>
                </a:solidFill>
                <a:latin typeface="Arial"/>
                <a:ea typeface="Arial"/>
                <a:cs typeface="Arial"/>
                <a:sym typeface="Arial"/>
              </a:rPr>
              <a:t>VISITS formsの概要や使い方をお伝えするための資料</a:t>
            </a:r>
            <a:r>
              <a:rPr lang="ja-JP" sz="2100" b="1" i="0" u="none" strike="noStrike" cap="none">
                <a:solidFill>
                  <a:srgbClr val="404040"/>
                </a:solidFill>
                <a:latin typeface="Arial"/>
                <a:ea typeface="Arial"/>
                <a:cs typeface="Arial"/>
                <a:sym typeface="Arial"/>
              </a:rPr>
              <a:t>です</a:t>
            </a:r>
            <a:endParaRPr sz="2100" b="1" i="0" u="none" strike="noStrike" cap="none">
              <a:solidFill>
                <a:srgbClr val="404040"/>
              </a:solidFill>
              <a:latin typeface="Arial"/>
              <a:ea typeface="Arial"/>
              <a:cs typeface="Arial"/>
              <a:sym typeface="Arial"/>
            </a:endParaRPr>
          </a:p>
          <a:p>
            <a:pPr marL="0" marR="0" lvl="0" indent="0" algn="l" rtl="0">
              <a:lnSpc>
                <a:spcPct val="150000"/>
              </a:lnSpc>
              <a:spcBef>
                <a:spcPts val="0"/>
              </a:spcBef>
              <a:spcAft>
                <a:spcPts val="0"/>
              </a:spcAft>
              <a:buClr>
                <a:srgbClr val="000000"/>
              </a:buClr>
              <a:buSzPts val="2100"/>
              <a:buFont typeface="Arial"/>
              <a:buNone/>
            </a:pPr>
            <a:endParaRPr sz="2100" b="1" i="0" u="none" strike="noStrike" cap="none">
              <a:solidFill>
                <a:srgbClr val="3F3F3F"/>
              </a:solidFill>
              <a:latin typeface="Arial"/>
              <a:ea typeface="Arial"/>
              <a:cs typeface="Arial"/>
              <a:sym typeface="Arial"/>
            </a:endParaRPr>
          </a:p>
          <a:p>
            <a:pPr marL="0" marR="0" lvl="0" indent="0" algn="l" rtl="0">
              <a:lnSpc>
                <a:spcPct val="150000"/>
              </a:lnSpc>
              <a:spcBef>
                <a:spcPts val="0"/>
              </a:spcBef>
              <a:spcAft>
                <a:spcPts val="0"/>
              </a:spcAft>
              <a:buNone/>
            </a:pPr>
            <a:r>
              <a:rPr lang="ja-JP" sz="2100" b="1" i="0" u="none" strike="noStrike" cap="none">
                <a:solidFill>
                  <a:srgbClr val="3F3F3F"/>
                </a:solidFill>
                <a:latin typeface="Arial"/>
                <a:ea typeface="Arial"/>
                <a:cs typeface="Arial"/>
                <a:sym typeface="Arial"/>
              </a:rPr>
              <a:t>❷ </a:t>
            </a:r>
            <a:r>
              <a:rPr lang="ja-JP" sz="2100" b="1" i="0" u="none" strike="noStrike" cap="none">
                <a:solidFill>
                  <a:srgbClr val="404040"/>
                </a:solidFill>
                <a:latin typeface="Arial"/>
                <a:ea typeface="Arial"/>
                <a:cs typeface="Arial"/>
                <a:sym typeface="Arial"/>
              </a:rPr>
              <a:t>VISITS formsは</a:t>
            </a:r>
            <a:r>
              <a:rPr lang="ja-JP" sz="2100" b="1" i="0" u="sng" strike="noStrike" cap="none">
                <a:solidFill>
                  <a:srgbClr val="416BCF"/>
                </a:solidFill>
                <a:latin typeface="Arial"/>
                <a:ea typeface="Arial"/>
                <a:cs typeface="Arial"/>
                <a:sym typeface="Arial"/>
              </a:rPr>
              <a:t>「正解のない問い」に対する複数の意見の中から「最も信頼度の高い</a:t>
            </a:r>
            <a:endParaRPr sz="2100" b="1" i="0" u="sng" strike="noStrike" cap="none">
              <a:solidFill>
                <a:srgbClr val="416BCF"/>
              </a:solidFill>
              <a:latin typeface="Arial"/>
              <a:ea typeface="Arial"/>
              <a:cs typeface="Arial"/>
              <a:sym typeface="Arial"/>
            </a:endParaRPr>
          </a:p>
          <a:p>
            <a:pPr marL="0" marR="0" lvl="0" indent="0" algn="l" rtl="0">
              <a:lnSpc>
                <a:spcPct val="150000"/>
              </a:lnSpc>
              <a:spcBef>
                <a:spcPts val="0"/>
              </a:spcBef>
              <a:spcAft>
                <a:spcPts val="0"/>
              </a:spcAft>
              <a:buNone/>
            </a:pPr>
            <a:r>
              <a:rPr lang="ja-JP" sz="2100" b="1" i="0" u="none" strike="noStrike" cap="none">
                <a:solidFill>
                  <a:srgbClr val="416BCF"/>
                </a:solidFill>
                <a:latin typeface="Arial"/>
                <a:ea typeface="Arial"/>
                <a:cs typeface="Arial"/>
                <a:sym typeface="Arial"/>
              </a:rPr>
              <a:t>　 </a:t>
            </a:r>
            <a:r>
              <a:rPr lang="ja-JP" sz="2100" b="1" i="0" u="sng" strike="noStrike" cap="none">
                <a:solidFill>
                  <a:srgbClr val="416BCF"/>
                </a:solidFill>
                <a:latin typeface="Arial"/>
                <a:ea typeface="Arial"/>
                <a:cs typeface="Arial"/>
                <a:sym typeface="Arial"/>
              </a:rPr>
              <a:t>回答」を抽出する、日米特許技術を使った意見収集ツール</a:t>
            </a:r>
            <a:r>
              <a:rPr lang="ja-JP" sz="2100" b="1" i="0" u="none" strike="noStrike" cap="none">
                <a:solidFill>
                  <a:srgbClr val="3F3F3F"/>
                </a:solidFill>
                <a:latin typeface="Arial"/>
                <a:ea typeface="Arial"/>
                <a:cs typeface="Arial"/>
                <a:sym typeface="Arial"/>
              </a:rPr>
              <a:t>であり、新規事業アイデア</a:t>
            </a:r>
            <a:endParaRPr sz="2100" b="1" i="0" u="none" strike="noStrike" cap="none">
              <a:solidFill>
                <a:srgbClr val="3F3F3F"/>
              </a:solidFill>
              <a:latin typeface="Arial"/>
              <a:ea typeface="Arial"/>
              <a:cs typeface="Arial"/>
              <a:sym typeface="Arial"/>
            </a:endParaRPr>
          </a:p>
          <a:p>
            <a:pPr marL="0" marR="0" lvl="0" indent="0" algn="l" rtl="0">
              <a:lnSpc>
                <a:spcPct val="150000"/>
              </a:lnSpc>
              <a:spcBef>
                <a:spcPts val="0"/>
              </a:spcBef>
              <a:spcAft>
                <a:spcPts val="0"/>
              </a:spcAft>
              <a:buNone/>
            </a:pPr>
            <a:r>
              <a:rPr lang="ja-JP" sz="2100" b="1" i="0" u="none" strike="noStrike" cap="none">
                <a:solidFill>
                  <a:srgbClr val="3F3F3F"/>
                </a:solidFill>
                <a:latin typeface="Arial"/>
                <a:ea typeface="Arial"/>
                <a:cs typeface="Arial"/>
                <a:sym typeface="Arial"/>
              </a:rPr>
              <a:t>　 創出、経営課題の抽出、人材育成ツールなど様々な用途で利用されています</a:t>
            </a:r>
            <a:endParaRPr sz="2100" b="1" i="0" u="none" strike="noStrike" cap="none">
              <a:solidFill>
                <a:srgbClr val="3F3F3F"/>
              </a:solidFill>
              <a:latin typeface="Arial"/>
              <a:ea typeface="Arial"/>
              <a:cs typeface="Arial"/>
              <a:sym typeface="Arial"/>
            </a:endParaRPr>
          </a:p>
          <a:p>
            <a:pPr marL="0" marR="0" lvl="0" indent="0" algn="l" rtl="0">
              <a:lnSpc>
                <a:spcPct val="150000"/>
              </a:lnSpc>
              <a:spcBef>
                <a:spcPts val="0"/>
              </a:spcBef>
              <a:spcAft>
                <a:spcPts val="0"/>
              </a:spcAft>
              <a:buClr>
                <a:srgbClr val="000000"/>
              </a:buClr>
              <a:buSzPts val="2100"/>
              <a:buFont typeface="Arial"/>
              <a:buNone/>
            </a:pPr>
            <a:endParaRPr sz="2100" b="1" i="0" u="none" strike="noStrike" cap="none">
              <a:solidFill>
                <a:srgbClr val="3F3F3F"/>
              </a:solidFill>
              <a:latin typeface="Arial"/>
              <a:ea typeface="Arial"/>
              <a:cs typeface="Arial"/>
              <a:sym typeface="Arial"/>
            </a:endParaRPr>
          </a:p>
          <a:p>
            <a:pPr marL="0" marR="0" lvl="0" indent="0" algn="l" rtl="0">
              <a:lnSpc>
                <a:spcPct val="150000"/>
              </a:lnSpc>
              <a:spcBef>
                <a:spcPts val="0"/>
              </a:spcBef>
              <a:spcAft>
                <a:spcPts val="0"/>
              </a:spcAft>
              <a:buClr>
                <a:srgbClr val="000000"/>
              </a:buClr>
              <a:buSzPts val="2100"/>
              <a:buFont typeface="Arial"/>
              <a:buNone/>
            </a:pPr>
            <a:r>
              <a:rPr lang="ja-JP" sz="2100" b="1" i="0" u="none" strike="noStrike" cap="none">
                <a:solidFill>
                  <a:srgbClr val="3F3F3F"/>
                </a:solidFill>
                <a:latin typeface="Arial"/>
                <a:ea typeface="Arial"/>
                <a:cs typeface="Arial"/>
                <a:sym typeface="Arial"/>
              </a:rPr>
              <a:t>❸ 本資料をご確認いただくとともに、事務局からのご案内もご確認いただいた上で、</a:t>
            </a:r>
            <a:endParaRPr sz="2100" b="1" i="0" u="none" strike="noStrike" cap="none">
              <a:solidFill>
                <a:srgbClr val="3F3F3F"/>
              </a:solidFill>
              <a:latin typeface="Arial"/>
              <a:ea typeface="Arial"/>
              <a:cs typeface="Arial"/>
              <a:sym typeface="Arial"/>
            </a:endParaRPr>
          </a:p>
          <a:p>
            <a:pPr marL="0" marR="0" lvl="0" indent="0" algn="l" rtl="0">
              <a:lnSpc>
                <a:spcPct val="150000"/>
              </a:lnSpc>
              <a:spcBef>
                <a:spcPts val="0"/>
              </a:spcBef>
              <a:spcAft>
                <a:spcPts val="0"/>
              </a:spcAft>
              <a:buClr>
                <a:srgbClr val="000000"/>
              </a:buClr>
              <a:buSzPts val="2100"/>
              <a:buFont typeface="Arial"/>
              <a:buNone/>
            </a:pPr>
            <a:r>
              <a:rPr lang="ja-JP" sz="2100" b="1" i="0" u="none" strike="noStrike" cap="none">
                <a:solidFill>
                  <a:srgbClr val="3F3F3F"/>
                </a:solidFill>
                <a:latin typeface="Arial"/>
                <a:ea typeface="Arial"/>
                <a:cs typeface="Arial"/>
                <a:sym typeface="Arial"/>
              </a:rPr>
              <a:t>　 VISITS formsでのプロジェクトへご参加ください</a:t>
            </a:r>
            <a:endParaRPr sz="2100" b="1" i="0" u="none" strike="noStrike" cap="none">
              <a:solidFill>
                <a:srgbClr val="3F3F3F"/>
              </a:solidFill>
              <a:latin typeface="Arial"/>
              <a:ea typeface="Arial"/>
              <a:cs typeface="Arial"/>
              <a:sym typeface="Arial"/>
            </a:endParaRPr>
          </a:p>
        </p:txBody>
      </p:sp>
      <p:sp>
        <p:nvSpPr>
          <p:cNvPr id="296" name="Google Shape;296;p37"/>
          <p:cNvSpPr txBox="1">
            <a:spLocks noGrp="1"/>
          </p:cNvSpPr>
          <p:nvPr>
            <p:ph type="title"/>
          </p:nvPr>
        </p:nvSpPr>
        <p:spPr>
          <a:xfrm>
            <a:off x="285021" y="647853"/>
            <a:ext cx="10515600" cy="249299"/>
          </a:xfrm>
          <a:prstGeom prst="rect">
            <a:avLst/>
          </a:prstGeom>
          <a:noFill/>
          <a:ln>
            <a:noFill/>
          </a:ln>
        </p:spPr>
        <p:txBody>
          <a:bodyPr spcFirstLastPara="1" wrap="square" lIns="0" tIns="0" rIns="0" bIns="0" anchor="ctr" anchorCtr="0">
            <a:spAutoFit/>
          </a:bodyPr>
          <a:lstStyle/>
          <a:p>
            <a:pPr marL="0" lvl="0" indent="0" algn="l" rtl="0">
              <a:lnSpc>
                <a:spcPct val="90000"/>
              </a:lnSpc>
              <a:spcBef>
                <a:spcPts val="0"/>
              </a:spcBef>
              <a:spcAft>
                <a:spcPts val="0"/>
              </a:spcAft>
              <a:buClr>
                <a:schemeClr val="dk1"/>
              </a:buClr>
              <a:buSzPts val="2000"/>
              <a:buFont typeface="Montserrat"/>
              <a:buNone/>
            </a:pPr>
            <a:r>
              <a:rPr lang="ja-JP"/>
              <a:t>はじめに</a:t>
            </a:r>
            <a:endParaRPr/>
          </a:p>
        </p:txBody>
      </p:sp>
      <p:sp>
        <p:nvSpPr>
          <p:cNvPr id="297" name="Google Shape;297;p37"/>
          <p:cNvSpPr txBox="1">
            <a:spLocks noGrp="1"/>
          </p:cNvSpPr>
          <p:nvPr>
            <p:ph type="body" idx="1"/>
          </p:nvPr>
        </p:nvSpPr>
        <p:spPr>
          <a:xfrm>
            <a:off x="91035" y="135101"/>
            <a:ext cx="5157787" cy="322139"/>
          </a:xfrm>
          <a:prstGeom prst="rect">
            <a:avLst/>
          </a:prstGeom>
          <a:noFill/>
          <a:ln>
            <a:noFill/>
          </a:ln>
        </p:spPr>
        <p:txBody>
          <a:bodyPr spcFirstLastPara="1" wrap="square" lIns="0" tIns="0" rIns="0" bIns="0" anchor="ctr" anchorCtr="0">
            <a:noAutofit/>
          </a:bodyPr>
          <a:lstStyle/>
          <a:p>
            <a:pPr marL="228600" lvl="0" indent="0" algn="l" rtl="0">
              <a:lnSpc>
                <a:spcPct val="90000"/>
              </a:lnSpc>
              <a:spcBef>
                <a:spcPts val="1000"/>
              </a:spcBef>
              <a:spcAft>
                <a:spcPts val="0"/>
              </a:spcAft>
              <a:buClr>
                <a:schemeClr val="dk1"/>
              </a:buClr>
              <a:buSzPts val="1400"/>
              <a:buFont typeface="Arial"/>
              <a:buNone/>
            </a:pPr>
            <a:r>
              <a:rPr lang="ja-JP"/>
              <a:t>参加者様向け ご案内資料</a:t>
            </a:r>
            <a:endParaRPr/>
          </a:p>
        </p:txBody>
      </p:sp>
      <p:sp>
        <p:nvSpPr>
          <p:cNvPr id="298" name="Google Shape;298;p37"/>
          <p:cNvSpPr txBox="1">
            <a:spLocks noGrp="1"/>
          </p:cNvSpPr>
          <p:nvPr>
            <p:ph type="ftr" idx="11"/>
          </p:nvPr>
        </p:nvSpPr>
        <p:spPr>
          <a:xfrm>
            <a:off x="7959725" y="64452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800"/>
              <a:buFont typeface="Arial"/>
              <a:buNone/>
            </a:pPr>
            <a:r>
              <a:rPr lang="ja-JP" sz="800" b="0" i="0" u="none" strike="noStrike" cap="none">
                <a:solidFill>
                  <a:srgbClr val="FFFFFF"/>
                </a:solidFill>
                <a:latin typeface="Arial"/>
                <a:ea typeface="Arial"/>
                <a:cs typeface="Arial"/>
                <a:sym typeface="Arial"/>
              </a:rPr>
              <a:t>© VISITS Technologies  All rights reserved.</a:t>
            </a:r>
            <a:endParaRPr sz="800" b="0" i="0" u="none" strike="noStrike" cap="none">
              <a:solidFill>
                <a:srgbClr val="FFFFFF"/>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626"/>
        <p:cNvGrpSpPr/>
        <p:nvPr/>
      </p:nvGrpSpPr>
      <p:grpSpPr>
        <a:xfrm>
          <a:off x="0" y="0"/>
          <a:ext cx="0" cy="0"/>
          <a:chOff x="0" y="0"/>
          <a:chExt cx="0" cy="0"/>
        </a:xfrm>
      </p:grpSpPr>
      <p:sp>
        <p:nvSpPr>
          <p:cNvPr id="627" name="Google Shape;627;p55"/>
          <p:cNvSpPr txBox="1">
            <a:spLocks noGrp="1"/>
          </p:cNvSpPr>
          <p:nvPr>
            <p:ph type="title"/>
          </p:nvPr>
        </p:nvSpPr>
        <p:spPr>
          <a:xfrm>
            <a:off x="635845" y="591313"/>
            <a:ext cx="10515600" cy="332399"/>
          </a:xfrm>
          <a:prstGeom prst="rect">
            <a:avLst/>
          </a:prstGeom>
          <a:noFill/>
          <a:ln>
            <a:noFill/>
          </a:ln>
        </p:spPr>
        <p:txBody>
          <a:bodyPr spcFirstLastPara="1" wrap="square" lIns="0" tIns="0" rIns="0" bIns="0" anchor="ctr" anchorCtr="0">
            <a:spAutoFit/>
          </a:bodyPr>
          <a:lstStyle/>
          <a:p>
            <a:pPr marL="0" lvl="0" indent="0" algn="l" rtl="0">
              <a:lnSpc>
                <a:spcPct val="90000"/>
              </a:lnSpc>
              <a:spcBef>
                <a:spcPts val="0"/>
              </a:spcBef>
              <a:spcAft>
                <a:spcPts val="0"/>
              </a:spcAft>
              <a:buClr>
                <a:schemeClr val="dk1"/>
              </a:buClr>
              <a:buSzPts val="2000"/>
              <a:buFont typeface="Montserrat"/>
              <a:buNone/>
            </a:pPr>
            <a:endParaRPr/>
          </a:p>
        </p:txBody>
      </p:sp>
      <p:sp>
        <p:nvSpPr>
          <p:cNvPr id="628" name="Google Shape;628;p55"/>
          <p:cNvSpPr txBox="1">
            <a:spLocks noGrp="1"/>
          </p:cNvSpPr>
          <p:nvPr>
            <p:ph type="sldNum" idx="4294967295"/>
          </p:nvPr>
        </p:nvSpPr>
        <p:spPr>
          <a:xfrm>
            <a:off x="9267825" y="284854"/>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altLang="ja-JP" sz="1200" b="0" i="0" u="none" strike="noStrike" cap="none">
                <a:solidFill>
                  <a:srgbClr val="888888"/>
                </a:solidFill>
                <a:latin typeface="Arial"/>
                <a:ea typeface="Arial"/>
                <a:cs typeface="Arial"/>
                <a:sym typeface="Arial"/>
              </a:rPr>
              <a:t>20</a:t>
            </a:fld>
            <a:endParaRPr sz="1200" b="0" i="0" u="none" strike="noStrike" cap="none">
              <a:solidFill>
                <a:srgbClr val="888888"/>
              </a:solidFill>
              <a:latin typeface="Arial"/>
              <a:ea typeface="Arial"/>
              <a:cs typeface="Arial"/>
              <a:sym typeface="Arial"/>
            </a:endParaRPr>
          </a:p>
        </p:txBody>
      </p:sp>
      <p:sp>
        <p:nvSpPr>
          <p:cNvPr id="629" name="Google Shape;629;p55"/>
          <p:cNvSpPr txBox="1">
            <a:spLocks noGrp="1"/>
          </p:cNvSpPr>
          <p:nvPr>
            <p:ph type="body" idx="1"/>
          </p:nvPr>
        </p:nvSpPr>
        <p:spPr>
          <a:xfrm>
            <a:off x="321939" y="120111"/>
            <a:ext cx="5157787" cy="322139"/>
          </a:xfrm>
          <a:prstGeom prst="rect">
            <a:avLst/>
          </a:prstGeom>
          <a:noFill/>
          <a:ln>
            <a:noFill/>
          </a:ln>
        </p:spPr>
        <p:txBody>
          <a:bodyPr spcFirstLastPara="1" wrap="square" lIns="0" tIns="0" rIns="0" bIns="0" anchor="ctr" anchorCtr="0">
            <a:noAutofit/>
          </a:bodyPr>
          <a:lstStyle/>
          <a:p>
            <a:pPr marL="228600" lvl="0" indent="0" algn="l" rtl="0">
              <a:lnSpc>
                <a:spcPct val="90000"/>
              </a:lnSpc>
              <a:spcBef>
                <a:spcPts val="1000"/>
              </a:spcBef>
              <a:spcAft>
                <a:spcPts val="0"/>
              </a:spcAft>
              <a:buClr>
                <a:schemeClr val="dk1"/>
              </a:buClr>
              <a:buSzPts val="1400"/>
              <a:buFont typeface="Arial"/>
              <a:buNone/>
            </a:pPr>
            <a:endParaRPr/>
          </a:p>
        </p:txBody>
      </p:sp>
      <p:sp>
        <p:nvSpPr>
          <p:cNvPr id="630" name="Google Shape;630;p55"/>
          <p:cNvSpPr/>
          <p:nvPr/>
        </p:nvSpPr>
        <p:spPr>
          <a:xfrm>
            <a:off x="0" y="0"/>
            <a:ext cx="12192000" cy="6858000"/>
          </a:xfrm>
          <a:prstGeom prst="rect">
            <a:avLst/>
          </a:prstGeom>
          <a:solidFill>
            <a:srgbClr val="3F3F3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FFFFFF"/>
              </a:solidFill>
              <a:latin typeface="Arial"/>
              <a:ea typeface="Arial"/>
              <a:cs typeface="Arial"/>
              <a:sym typeface="Arial"/>
            </a:endParaRPr>
          </a:p>
        </p:txBody>
      </p:sp>
      <p:grpSp>
        <p:nvGrpSpPr>
          <p:cNvPr id="631" name="Google Shape;631;p55"/>
          <p:cNvGrpSpPr/>
          <p:nvPr/>
        </p:nvGrpSpPr>
        <p:grpSpPr>
          <a:xfrm>
            <a:off x="4970495" y="2583258"/>
            <a:ext cx="2251010" cy="1102261"/>
            <a:chOff x="4970495" y="2517537"/>
            <a:chExt cx="2251010" cy="1102261"/>
          </a:xfrm>
        </p:grpSpPr>
        <p:pic>
          <p:nvPicPr>
            <p:cNvPr id="632" name="Google Shape;632;p55" descr="挿絵 が含まれている画像&#10;&#10;自動的に生成された説明"/>
            <p:cNvPicPr preferRelativeResize="0"/>
            <p:nvPr/>
          </p:nvPicPr>
          <p:blipFill rotWithShape="1">
            <a:blip r:embed="rId3">
              <a:alphaModFix/>
            </a:blip>
            <a:srcRect/>
            <a:stretch/>
          </p:blipFill>
          <p:spPr>
            <a:xfrm>
              <a:off x="4970495" y="3146656"/>
              <a:ext cx="2251010" cy="473142"/>
            </a:xfrm>
            <a:prstGeom prst="rect">
              <a:avLst/>
            </a:prstGeom>
            <a:noFill/>
            <a:ln>
              <a:noFill/>
            </a:ln>
          </p:spPr>
        </p:pic>
        <p:sp>
          <p:nvSpPr>
            <p:cNvPr id="633" name="Google Shape;633;p55"/>
            <p:cNvSpPr txBox="1"/>
            <p:nvPr/>
          </p:nvSpPr>
          <p:spPr>
            <a:xfrm>
              <a:off x="5059501" y="2517537"/>
              <a:ext cx="2072997" cy="369332"/>
            </a:xfrm>
            <a:prstGeom prst="rect">
              <a:avLst/>
            </a:prstGeom>
            <a:noFill/>
            <a:ln>
              <a:noFill/>
            </a:ln>
          </p:spPr>
          <p:txBody>
            <a:bodyPr spcFirstLastPara="1" wrap="square" lIns="0" tIns="0" rIns="0" bIns="0" anchor="t" anchorCtr="0">
              <a:spAutoFit/>
            </a:bodyPr>
            <a:lstStyle/>
            <a:p>
              <a:pPr marL="0" marR="0" lvl="0" indent="0" algn="ctr" rtl="0">
                <a:lnSpc>
                  <a:spcPct val="150000"/>
                </a:lnSpc>
                <a:spcBef>
                  <a:spcPts val="0"/>
                </a:spcBef>
                <a:spcAft>
                  <a:spcPts val="0"/>
                </a:spcAft>
                <a:buClr>
                  <a:srgbClr val="000000"/>
                </a:buClr>
                <a:buSzPts val="1600"/>
                <a:buFont typeface="Arial"/>
                <a:buNone/>
              </a:pPr>
              <a:r>
                <a:rPr lang="ja-JP" sz="1600" b="1" i="0" u="none" strike="noStrike" cap="none">
                  <a:solidFill>
                    <a:srgbClr val="FFFFFF"/>
                  </a:solidFill>
                  <a:latin typeface="Arial"/>
                  <a:ea typeface="Arial"/>
                  <a:cs typeface="Arial"/>
                  <a:sym typeface="Arial"/>
                </a:rPr>
                <a:t>Presented by</a:t>
              </a:r>
              <a:endParaRPr sz="1600" b="1" i="0" u="none" strike="noStrike" cap="none">
                <a:solidFill>
                  <a:srgbClr val="FFFFFF"/>
                </a:solidFill>
                <a:latin typeface="Arial"/>
                <a:ea typeface="Arial"/>
                <a:cs typeface="Arial"/>
                <a:sym typeface="Arial"/>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pic>
        <p:nvPicPr>
          <p:cNvPr id="303" name="Google Shape;303;p38"/>
          <p:cNvPicPr preferRelativeResize="0"/>
          <p:nvPr/>
        </p:nvPicPr>
        <p:blipFill rotWithShape="1">
          <a:blip r:embed="rId3">
            <a:alphaModFix/>
          </a:blip>
          <a:srcRect/>
          <a:stretch/>
        </p:blipFill>
        <p:spPr>
          <a:xfrm>
            <a:off x="0" y="0"/>
            <a:ext cx="12192000" cy="6857999"/>
          </a:xfrm>
          <a:prstGeom prst="rect">
            <a:avLst/>
          </a:prstGeom>
          <a:noFill/>
          <a:ln>
            <a:noFill/>
          </a:ln>
        </p:spPr>
      </p:pic>
      <p:sp>
        <p:nvSpPr>
          <p:cNvPr id="304" name="Google Shape;304;p38"/>
          <p:cNvSpPr txBox="1">
            <a:spLocks noGrp="1"/>
          </p:cNvSpPr>
          <p:nvPr>
            <p:ph type="sldNum" idx="12"/>
          </p:nvPr>
        </p:nvSpPr>
        <p:spPr>
          <a:xfrm>
            <a:off x="9267825" y="284854"/>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altLang="ja-JP" sz="1200" b="0" i="0" u="none" strike="noStrike" cap="none">
                <a:solidFill>
                  <a:srgbClr val="888888"/>
                </a:solidFill>
                <a:latin typeface="Arial"/>
                <a:ea typeface="Arial"/>
                <a:cs typeface="Arial"/>
                <a:sym typeface="Arial"/>
              </a:rPr>
              <a:t>3</a:t>
            </a:fld>
            <a:endParaRPr sz="1200" b="0" i="0" u="none" strike="noStrike" cap="none">
              <a:solidFill>
                <a:srgbClr val="888888"/>
              </a:solidFill>
              <a:latin typeface="Arial"/>
              <a:ea typeface="Arial"/>
              <a:cs typeface="Arial"/>
              <a:sym typeface="Arial"/>
            </a:endParaRPr>
          </a:p>
        </p:txBody>
      </p:sp>
      <p:sp>
        <p:nvSpPr>
          <p:cNvPr id="305" name="Google Shape;305;p38"/>
          <p:cNvSpPr txBox="1"/>
          <p:nvPr/>
        </p:nvSpPr>
        <p:spPr>
          <a:xfrm>
            <a:off x="1085050" y="2243279"/>
            <a:ext cx="7267125" cy="430887"/>
          </a:xfrm>
          <a:prstGeom prst="rect">
            <a:avLst/>
          </a:prstGeom>
          <a:noFill/>
          <a:ln>
            <a:noFill/>
          </a:ln>
        </p:spPr>
        <p:txBody>
          <a:bodyPr spcFirstLastPara="1" wrap="square" lIns="0" tIns="0" rIns="0" bIns="0" anchor="ctr" anchorCtr="0">
            <a:spAutoFit/>
          </a:bodyPr>
          <a:lstStyle/>
          <a:p>
            <a:pPr marL="0" marR="0" lvl="0" indent="0" algn="l" rtl="0">
              <a:lnSpc>
                <a:spcPct val="150000"/>
              </a:lnSpc>
              <a:spcBef>
                <a:spcPts val="0"/>
              </a:spcBef>
              <a:spcAft>
                <a:spcPts val="0"/>
              </a:spcAft>
              <a:buClr>
                <a:srgbClr val="000000"/>
              </a:buClr>
              <a:buSzPts val="2000"/>
              <a:buFont typeface="Montserrat"/>
              <a:buNone/>
            </a:pPr>
            <a:r>
              <a:rPr lang="ja-JP" sz="2800" b="0" i="0" u="none" strike="noStrike" cap="none" baseline="30000">
                <a:solidFill>
                  <a:srgbClr val="262626"/>
                </a:solidFill>
                <a:latin typeface="Arial"/>
                <a:ea typeface="Arial"/>
                <a:cs typeface="Arial"/>
                <a:sym typeface="Arial"/>
              </a:rPr>
              <a:t>目次</a:t>
            </a:r>
            <a:endParaRPr sz="4000" b="0" i="0" u="none" strike="noStrike" cap="none" baseline="30000">
              <a:solidFill>
                <a:srgbClr val="262626"/>
              </a:solidFill>
              <a:latin typeface="Arial"/>
              <a:ea typeface="Arial"/>
              <a:cs typeface="Arial"/>
              <a:sym typeface="Arial"/>
            </a:endParaRPr>
          </a:p>
        </p:txBody>
      </p:sp>
      <p:sp>
        <p:nvSpPr>
          <p:cNvPr id="306" name="Google Shape;306;p38"/>
          <p:cNvSpPr txBox="1"/>
          <p:nvPr/>
        </p:nvSpPr>
        <p:spPr>
          <a:xfrm>
            <a:off x="1085050" y="2729598"/>
            <a:ext cx="9453995" cy="2215991"/>
          </a:xfrm>
          <a:prstGeom prst="rect">
            <a:avLst/>
          </a:prstGeom>
          <a:noFill/>
          <a:ln>
            <a:noFill/>
          </a:ln>
        </p:spPr>
        <p:txBody>
          <a:bodyPr spcFirstLastPara="1" wrap="square" lIns="0" tIns="0" rIns="0" bIns="0" anchor="t" anchorCtr="0">
            <a:spAutoFit/>
          </a:bodyPr>
          <a:lstStyle/>
          <a:p>
            <a:pPr marL="7116763" marR="0" lvl="0" indent="-7116763" algn="l" rtl="0">
              <a:lnSpc>
                <a:spcPct val="200000"/>
              </a:lnSpc>
              <a:spcBef>
                <a:spcPts val="0"/>
              </a:spcBef>
              <a:spcAft>
                <a:spcPts val="0"/>
              </a:spcAft>
              <a:buClr>
                <a:srgbClr val="000000"/>
              </a:buClr>
              <a:buSzPts val="2000"/>
              <a:buFont typeface="Montserrat"/>
              <a:buNone/>
            </a:pPr>
            <a:r>
              <a:rPr lang="ja-JP" sz="2400" b="1" i="0" u="none" strike="noStrike" cap="none">
                <a:solidFill>
                  <a:srgbClr val="416BCF"/>
                </a:solidFill>
                <a:latin typeface="Arial"/>
                <a:ea typeface="Arial"/>
                <a:cs typeface="Arial"/>
                <a:sym typeface="Arial"/>
              </a:rPr>
              <a:t>❶ </a:t>
            </a:r>
            <a:r>
              <a:rPr lang="ja-JP" sz="2400" b="1" i="0" u="none" strike="noStrike" cap="none">
                <a:solidFill>
                  <a:srgbClr val="3F3F3F"/>
                </a:solidFill>
                <a:latin typeface="Arial"/>
                <a:ea typeface="Arial"/>
                <a:cs typeface="Arial"/>
                <a:sym typeface="Arial"/>
              </a:rPr>
              <a:t>VISITS formsとは </a:t>
            </a:r>
            <a:r>
              <a:rPr lang="ja-JP" sz="2400" i="0" strike="noStrike" cap="none" baseline="30000">
                <a:solidFill>
                  <a:srgbClr val="3F3F3F"/>
                </a:solidFill>
                <a:latin typeface="Arial"/>
                <a:ea typeface="Arial"/>
                <a:cs typeface="Arial"/>
                <a:sym typeface="Arial"/>
              </a:rPr>
              <a:t>	</a:t>
            </a:r>
            <a:r>
              <a:rPr lang="ja-JP" sz="2400" b="1" i="0" u="none" strike="noStrike" cap="none">
                <a:solidFill>
                  <a:srgbClr val="3F3F3F"/>
                </a:solidFill>
                <a:latin typeface="Arial"/>
                <a:ea typeface="Arial"/>
                <a:cs typeface="Arial"/>
                <a:sym typeface="Arial"/>
              </a:rPr>
              <a:t> 4</a:t>
            </a:r>
            <a:endParaRPr sz="2400" b="1" i="0" u="none" strike="noStrike" cap="none" dirty="0">
              <a:solidFill>
                <a:srgbClr val="416BCF"/>
              </a:solidFill>
              <a:latin typeface="Arial"/>
              <a:ea typeface="Arial"/>
              <a:cs typeface="Arial"/>
              <a:sym typeface="Arial"/>
            </a:endParaRPr>
          </a:p>
          <a:p>
            <a:pPr marL="7116763" marR="0" lvl="0" indent="-7116763" algn="l" rtl="0">
              <a:lnSpc>
                <a:spcPct val="200000"/>
              </a:lnSpc>
              <a:spcBef>
                <a:spcPts val="0"/>
              </a:spcBef>
              <a:spcAft>
                <a:spcPts val="0"/>
              </a:spcAft>
              <a:buClr>
                <a:srgbClr val="000000"/>
              </a:buClr>
              <a:buSzPts val="2000"/>
              <a:buFont typeface="Montserrat"/>
              <a:buNone/>
            </a:pPr>
            <a:r>
              <a:rPr lang="ja-JP" sz="2400" b="1" i="0" u="none" strike="noStrike" cap="none">
                <a:solidFill>
                  <a:srgbClr val="416BCF"/>
                </a:solidFill>
                <a:latin typeface="Arial"/>
                <a:ea typeface="Arial"/>
                <a:cs typeface="Arial"/>
                <a:sym typeface="Arial"/>
              </a:rPr>
              <a:t>❷ </a:t>
            </a:r>
            <a:r>
              <a:rPr lang="ja-JP" sz="2400" b="1" i="0" u="none" strike="noStrike" cap="none">
                <a:solidFill>
                  <a:srgbClr val="3F3F3F"/>
                </a:solidFill>
                <a:latin typeface="Arial"/>
                <a:ea typeface="Arial"/>
                <a:cs typeface="Arial"/>
                <a:sym typeface="Arial"/>
              </a:rPr>
              <a:t>VISITS formsご利用の流れ </a:t>
            </a:r>
            <a:r>
              <a:rPr lang="ja-JP" sz="2400" i="0" strike="noStrike" cap="none" baseline="30000">
                <a:solidFill>
                  <a:srgbClr val="3F3F3F"/>
                </a:solidFill>
                <a:latin typeface="Arial"/>
                <a:ea typeface="Arial"/>
                <a:cs typeface="Arial"/>
                <a:sym typeface="Arial"/>
              </a:rPr>
              <a:t>	</a:t>
            </a:r>
            <a:r>
              <a:rPr lang="ja-JP" sz="2400" b="1" i="0" u="none" strike="noStrike" cap="none">
                <a:solidFill>
                  <a:srgbClr val="3F3F3F"/>
                </a:solidFill>
                <a:latin typeface="Arial"/>
                <a:ea typeface="Arial"/>
                <a:cs typeface="Arial"/>
                <a:sym typeface="Arial"/>
              </a:rPr>
              <a:t> 7</a:t>
            </a:r>
            <a:endParaRPr sz="2400" b="1" i="0" u="none" strike="noStrike" cap="none" dirty="0">
              <a:solidFill>
                <a:srgbClr val="3F3F3F"/>
              </a:solidFill>
              <a:latin typeface="Arial"/>
              <a:ea typeface="Arial"/>
              <a:cs typeface="Arial"/>
              <a:sym typeface="Arial"/>
            </a:endParaRPr>
          </a:p>
          <a:p>
            <a:pPr marL="7116763" marR="0" lvl="0" indent="-7116763" algn="l" rtl="0">
              <a:lnSpc>
                <a:spcPct val="200000"/>
              </a:lnSpc>
              <a:spcBef>
                <a:spcPts val="0"/>
              </a:spcBef>
              <a:spcAft>
                <a:spcPts val="0"/>
              </a:spcAft>
              <a:buClr>
                <a:srgbClr val="000000"/>
              </a:buClr>
              <a:buSzPts val="2000"/>
              <a:buFont typeface="Montserrat"/>
              <a:buNone/>
            </a:pPr>
            <a:r>
              <a:rPr lang="ja-JP" sz="2400" b="1" i="0" u="none" strike="noStrike" cap="none">
                <a:solidFill>
                  <a:srgbClr val="416BCF"/>
                </a:solidFill>
                <a:latin typeface="Arial"/>
                <a:ea typeface="Arial"/>
                <a:cs typeface="Arial"/>
                <a:sym typeface="Arial"/>
              </a:rPr>
              <a:t>❸ </a:t>
            </a:r>
            <a:r>
              <a:rPr lang="ja-JP" sz="2400" b="1" i="0" u="none" strike="noStrike" cap="none">
                <a:solidFill>
                  <a:srgbClr val="3F3F3F"/>
                </a:solidFill>
                <a:latin typeface="Arial"/>
                <a:ea typeface="Arial"/>
                <a:cs typeface="Arial"/>
                <a:sym typeface="Arial"/>
              </a:rPr>
              <a:t>今回の設問と評価基準のご説明 </a:t>
            </a:r>
            <a:r>
              <a:rPr lang="ja-JP" sz="2400" i="0" strike="noStrike" cap="none" baseline="30000">
                <a:solidFill>
                  <a:srgbClr val="3F3F3F"/>
                </a:solidFill>
                <a:latin typeface="Arial"/>
                <a:ea typeface="Arial"/>
                <a:cs typeface="Arial"/>
                <a:sym typeface="Arial"/>
              </a:rPr>
              <a:t>	</a:t>
            </a:r>
            <a:r>
              <a:rPr lang="ja-JP" sz="2400" b="1" i="0" u="none" strike="noStrike" cap="none">
                <a:solidFill>
                  <a:srgbClr val="3F3F3F"/>
                </a:solidFill>
                <a:latin typeface="Arial"/>
                <a:ea typeface="Arial"/>
                <a:cs typeface="Arial"/>
                <a:sym typeface="Arial"/>
              </a:rPr>
              <a:t> 12</a:t>
            </a:r>
            <a:endParaRPr sz="2400" b="1" i="0" u="none" strike="noStrike" cap="none" dirty="0">
              <a:solidFill>
                <a:srgbClr val="416BCF"/>
              </a:solidFill>
              <a:latin typeface="Arial"/>
              <a:ea typeface="Arial"/>
              <a:cs typeface="Arial"/>
              <a:sym typeface="Arial"/>
            </a:endParaRPr>
          </a:p>
        </p:txBody>
      </p:sp>
      <p:sp>
        <p:nvSpPr>
          <p:cNvPr id="307" name="Google Shape;307;p38"/>
          <p:cNvSpPr txBox="1">
            <a:spLocks noGrp="1"/>
          </p:cNvSpPr>
          <p:nvPr>
            <p:ph type="ftr" idx="11"/>
          </p:nvPr>
        </p:nvSpPr>
        <p:spPr>
          <a:xfrm>
            <a:off x="7959725" y="64452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800"/>
              <a:buFont typeface="Arial"/>
              <a:buNone/>
            </a:pPr>
            <a:r>
              <a:rPr lang="ja-JP" sz="800" b="0" i="0" u="none" strike="noStrike" cap="none">
                <a:solidFill>
                  <a:srgbClr val="FFFFFF"/>
                </a:solidFill>
                <a:latin typeface="Arial"/>
                <a:ea typeface="Arial"/>
                <a:cs typeface="Arial"/>
                <a:sym typeface="Arial"/>
              </a:rPr>
              <a:t>© VISITS Technologies  All rights reserved.</a:t>
            </a:r>
            <a:endParaRPr sz="800" b="0" i="0" u="none" strike="noStrike" cap="none">
              <a:solidFill>
                <a:srgbClr val="FFFFFF"/>
              </a:solidFill>
              <a:latin typeface="Arial"/>
              <a:ea typeface="Arial"/>
              <a:cs typeface="Arial"/>
              <a:sym typeface="Arial"/>
            </a:endParaRPr>
          </a:p>
        </p:txBody>
      </p:sp>
      <p:pic>
        <p:nvPicPr>
          <p:cNvPr id="308" name="Google Shape;308;p38" descr="黒い背景に白い文字がある&#10;&#10;低い精度で自動的に生成された説明"/>
          <p:cNvPicPr preferRelativeResize="0"/>
          <p:nvPr/>
        </p:nvPicPr>
        <p:blipFill rotWithShape="1">
          <a:blip r:embed="rId4">
            <a:alphaModFix/>
          </a:blip>
          <a:srcRect/>
          <a:stretch/>
        </p:blipFill>
        <p:spPr>
          <a:xfrm>
            <a:off x="1085050" y="1662675"/>
            <a:ext cx="2535156" cy="325855"/>
          </a:xfrm>
          <a:prstGeom prst="rect">
            <a:avLst/>
          </a:prstGeom>
          <a:noFill/>
          <a:ln>
            <a:noFill/>
          </a:ln>
        </p:spPr>
      </p:pic>
      <p:sp>
        <p:nvSpPr>
          <p:cNvPr id="309" name="Google Shape;309;p38"/>
          <p:cNvSpPr txBox="1"/>
          <p:nvPr/>
        </p:nvSpPr>
        <p:spPr>
          <a:xfrm>
            <a:off x="4088487" y="1741434"/>
            <a:ext cx="6074844" cy="295466"/>
          </a:xfrm>
          <a:prstGeom prst="rect">
            <a:avLst/>
          </a:prstGeom>
          <a:noFill/>
          <a:ln>
            <a:noFill/>
          </a:ln>
        </p:spPr>
        <p:txBody>
          <a:bodyPr spcFirstLastPara="1" wrap="square" lIns="0" tIns="0" rIns="0" bIns="0" anchor="t" anchorCtr="0">
            <a:spAutoFit/>
          </a:bodyPr>
          <a:lstStyle/>
          <a:p>
            <a:pPr marL="0" marR="0" lvl="0" indent="0" algn="l" rtl="0">
              <a:lnSpc>
                <a:spcPct val="120000"/>
              </a:lnSpc>
              <a:spcBef>
                <a:spcPts val="0"/>
              </a:spcBef>
              <a:spcAft>
                <a:spcPts val="0"/>
              </a:spcAft>
              <a:buClr>
                <a:srgbClr val="000000"/>
              </a:buClr>
              <a:buSzPts val="1600"/>
              <a:buFont typeface="Arial"/>
              <a:buNone/>
            </a:pPr>
            <a:r>
              <a:rPr lang="ja-JP" sz="1600" b="0" i="0" u="none" strike="noStrike" cap="none">
                <a:solidFill>
                  <a:srgbClr val="595959"/>
                </a:solidFill>
                <a:latin typeface="Arial"/>
                <a:ea typeface="Arial"/>
                <a:cs typeface="Arial"/>
                <a:sym typeface="Arial"/>
              </a:rPr>
              <a:t>参加者様向け ご案内資料</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13"/>
        <p:cNvGrpSpPr/>
        <p:nvPr/>
      </p:nvGrpSpPr>
      <p:grpSpPr>
        <a:xfrm>
          <a:off x="0" y="0"/>
          <a:ext cx="0" cy="0"/>
          <a:chOff x="0" y="0"/>
          <a:chExt cx="0" cy="0"/>
        </a:xfrm>
      </p:grpSpPr>
      <p:pic>
        <p:nvPicPr>
          <p:cNvPr id="314" name="Google Shape;314;p39"/>
          <p:cNvPicPr preferRelativeResize="0"/>
          <p:nvPr/>
        </p:nvPicPr>
        <p:blipFill rotWithShape="1">
          <a:blip r:embed="rId3">
            <a:alphaModFix/>
          </a:blip>
          <a:srcRect/>
          <a:stretch/>
        </p:blipFill>
        <p:spPr>
          <a:xfrm>
            <a:off x="0" y="0"/>
            <a:ext cx="12192000" cy="6857999"/>
          </a:xfrm>
          <a:prstGeom prst="rect">
            <a:avLst/>
          </a:prstGeom>
          <a:noFill/>
          <a:ln>
            <a:noFill/>
          </a:ln>
        </p:spPr>
      </p:pic>
      <p:sp>
        <p:nvSpPr>
          <p:cNvPr id="315" name="Google Shape;315;p39"/>
          <p:cNvSpPr txBox="1"/>
          <p:nvPr/>
        </p:nvSpPr>
        <p:spPr>
          <a:xfrm>
            <a:off x="1340737" y="3020933"/>
            <a:ext cx="10207796" cy="830997"/>
          </a:xfrm>
          <a:prstGeom prst="rect">
            <a:avLst/>
          </a:prstGeom>
          <a:noFill/>
          <a:ln>
            <a:noFill/>
          </a:ln>
        </p:spPr>
        <p:txBody>
          <a:bodyPr spcFirstLastPara="1" wrap="square" lIns="0" tIns="0" rIns="0" bIns="0" anchor="ctr" anchorCtr="0">
            <a:spAutoFit/>
          </a:bodyPr>
          <a:lstStyle/>
          <a:p>
            <a:pPr marL="0" marR="0" lvl="0" indent="0" algn="l" rtl="0">
              <a:lnSpc>
                <a:spcPct val="150000"/>
              </a:lnSpc>
              <a:spcBef>
                <a:spcPts val="0"/>
              </a:spcBef>
              <a:spcAft>
                <a:spcPts val="0"/>
              </a:spcAft>
              <a:buClr>
                <a:srgbClr val="000000"/>
              </a:buClr>
              <a:buSzPts val="2000"/>
              <a:buFont typeface="Montserrat"/>
              <a:buNone/>
            </a:pPr>
            <a:r>
              <a:rPr lang="ja-JP" sz="3600" b="1" i="0" u="none" strike="noStrike" cap="none">
                <a:solidFill>
                  <a:srgbClr val="3F3F3F"/>
                </a:solidFill>
                <a:latin typeface="Arial"/>
                <a:ea typeface="Arial"/>
                <a:cs typeface="Arial"/>
                <a:sym typeface="Arial"/>
              </a:rPr>
              <a:t>VISITS formsとは</a:t>
            </a:r>
            <a:endParaRPr/>
          </a:p>
        </p:txBody>
      </p:sp>
      <p:sp>
        <p:nvSpPr>
          <p:cNvPr id="316" name="Google Shape;316;p39"/>
          <p:cNvSpPr/>
          <p:nvPr/>
        </p:nvSpPr>
        <p:spPr>
          <a:xfrm>
            <a:off x="473958" y="3127291"/>
            <a:ext cx="686775" cy="686775"/>
          </a:xfrm>
          <a:prstGeom prst="ellipse">
            <a:avLst/>
          </a:prstGeom>
          <a:solidFill>
            <a:srgbClr val="416BCF"/>
          </a:solidFill>
          <a:ln>
            <a:noFill/>
          </a:ln>
        </p:spPr>
        <p:txBody>
          <a:bodyPr spcFirstLastPara="1" wrap="square" lIns="0" tIns="36000" rIns="0" bIns="0" anchor="ctr" anchorCtr="0">
            <a:noAutofit/>
          </a:bodyPr>
          <a:lstStyle/>
          <a:p>
            <a:pPr marL="0" marR="0" lvl="0" indent="0" algn="ctr" rtl="0">
              <a:lnSpc>
                <a:spcPct val="100000"/>
              </a:lnSpc>
              <a:spcBef>
                <a:spcPts val="0"/>
              </a:spcBef>
              <a:spcAft>
                <a:spcPts val="0"/>
              </a:spcAft>
              <a:buClr>
                <a:srgbClr val="000000"/>
              </a:buClr>
              <a:buSzPts val="2800"/>
              <a:buFont typeface="Arial"/>
              <a:buNone/>
            </a:pPr>
            <a:r>
              <a:rPr lang="ja-JP" sz="2800" b="1" i="0" u="none" strike="noStrike" cap="none">
                <a:solidFill>
                  <a:srgbClr val="FFFFFF"/>
                </a:solidFill>
                <a:latin typeface="Arial"/>
                <a:ea typeface="Arial"/>
                <a:cs typeface="Arial"/>
                <a:sym typeface="Arial"/>
              </a:rPr>
              <a:t>1</a:t>
            </a:r>
            <a:endParaRPr sz="2800" b="1" i="0" u="none" strike="noStrike" cap="none">
              <a:solidFill>
                <a:srgbClr val="FFFFFF"/>
              </a:solidFill>
              <a:latin typeface="Arial"/>
              <a:ea typeface="Arial"/>
              <a:cs typeface="Arial"/>
              <a:sym typeface="Arial"/>
            </a:endParaRPr>
          </a:p>
        </p:txBody>
      </p:sp>
      <p:sp>
        <p:nvSpPr>
          <p:cNvPr id="317" name="Google Shape;317;p39"/>
          <p:cNvSpPr txBox="1">
            <a:spLocks noGrp="1"/>
          </p:cNvSpPr>
          <p:nvPr>
            <p:ph type="ftr" idx="11"/>
          </p:nvPr>
        </p:nvSpPr>
        <p:spPr>
          <a:xfrm>
            <a:off x="7959725" y="64452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800"/>
              <a:buFont typeface="Arial"/>
              <a:buNone/>
            </a:pPr>
            <a:r>
              <a:rPr lang="ja-JP" sz="800" b="0" i="0" u="none" strike="noStrike" cap="none">
                <a:solidFill>
                  <a:srgbClr val="FFFFFF"/>
                </a:solidFill>
                <a:latin typeface="Arial"/>
                <a:ea typeface="Arial"/>
                <a:cs typeface="Arial"/>
                <a:sym typeface="Arial"/>
              </a:rPr>
              <a:t>© VISITS Technologies  All rights reserved.</a:t>
            </a:r>
            <a:endParaRPr sz="800" b="0" i="0" u="none" strike="noStrike" cap="none">
              <a:solidFill>
                <a:srgbClr val="FFFFFF"/>
              </a:solidFill>
              <a:latin typeface="Arial"/>
              <a:ea typeface="Arial"/>
              <a:cs typeface="Arial"/>
              <a:sym typeface="Arial"/>
            </a:endParaRPr>
          </a:p>
        </p:txBody>
      </p:sp>
      <p:sp>
        <p:nvSpPr>
          <p:cNvPr id="318" name="Google Shape;318;p39"/>
          <p:cNvSpPr txBox="1"/>
          <p:nvPr/>
        </p:nvSpPr>
        <p:spPr>
          <a:xfrm>
            <a:off x="441603" y="2429075"/>
            <a:ext cx="6618764" cy="369332"/>
          </a:xfrm>
          <a:prstGeom prst="rect">
            <a:avLst/>
          </a:prstGeom>
          <a:noFill/>
          <a:ln>
            <a:noFill/>
          </a:ln>
        </p:spPr>
        <p:txBody>
          <a:bodyPr spcFirstLastPara="1" wrap="square" lIns="0" tIns="0" rIns="0" bIns="0" anchor="t" anchorCtr="0">
            <a:spAutoFit/>
          </a:bodyPr>
          <a:lstStyle/>
          <a:p>
            <a:pPr marL="0" marR="0" lvl="0" indent="0" algn="l" rtl="0">
              <a:lnSpc>
                <a:spcPct val="150000"/>
              </a:lnSpc>
              <a:spcBef>
                <a:spcPts val="0"/>
              </a:spcBef>
              <a:spcAft>
                <a:spcPts val="0"/>
              </a:spcAft>
              <a:buClr>
                <a:srgbClr val="000000"/>
              </a:buClr>
              <a:buSzPts val="1600"/>
              <a:buFont typeface="Arial"/>
              <a:buNone/>
            </a:pPr>
            <a:r>
              <a:rPr lang="ja-JP" sz="1600" b="0" i="0" u="none" strike="noStrike" cap="none">
                <a:solidFill>
                  <a:srgbClr val="416BCF"/>
                </a:solidFill>
                <a:latin typeface="Arial"/>
                <a:ea typeface="Arial"/>
                <a:cs typeface="Arial"/>
                <a:sym typeface="Arial"/>
              </a:rPr>
              <a:t>VISITS forms　参加者様向け ご案内資料</a:t>
            </a:r>
            <a:endParaRPr/>
          </a:p>
        </p:txBody>
      </p:sp>
      <p:sp>
        <p:nvSpPr>
          <p:cNvPr id="319" name="Google Shape;319;p39"/>
          <p:cNvSpPr txBox="1"/>
          <p:nvPr/>
        </p:nvSpPr>
        <p:spPr>
          <a:xfrm>
            <a:off x="5104263" y="-518615"/>
            <a:ext cx="184731"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320" name="Google Shape;320;p39"/>
          <p:cNvPicPr preferRelativeResize="0"/>
          <p:nvPr/>
        </p:nvPicPr>
        <p:blipFill rotWithShape="1">
          <a:blip r:embed="rId4">
            <a:alphaModFix/>
          </a:blip>
          <a:srcRect l="-3923" t="-33355" r="-3682" b="-37413"/>
          <a:stretch/>
        </p:blipFill>
        <p:spPr>
          <a:xfrm>
            <a:off x="473959" y="6222884"/>
            <a:ext cx="1104790" cy="222366"/>
          </a:xfrm>
          <a:prstGeom prst="rect">
            <a:avLst/>
          </a:prstGeom>
          <a:noFill/>
          <a:ln>
            <a:noFill/>
          </a:ln>
        </p:spPr>
      </p:pic>
      <p:sp>
        <p:nvSpPr>
          <p:cNvPr id="321" name="Google Shape;321;p39"/>
          <p:cNvSpPr txBox="1">
            <a:spLocks noGrp="1"/>
          </p:cNvSpPr>
          <p:nvPr>
            <p:ph type="sldNum" idx="12"/>
          </p:nvPr>
        </p:nvSpPr>
        <p:spPr>
          <a:xfrm>
            <a:off x="9267825" y="284854"/>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altLang="ja-JP" sz="1200" b="0" i="0" u="none" strike="noStrike" cap="none">
                <a:solidFill>
                  <a:srgbClr val="888888"/>
                </a:solidFill>
                <a:latin typeface="Arial"/>
                <a:ea typeface="Arial"/>
                <a:cs typeface="Arial"/>
                <a:sym typeface="Arial"/>
              </a:rPr>
              <a:t>4</a:t>
            </a:fld>
            <a:endParaRPr sz="1200" b="0" i="0" u="none" strike="noStrike" cap="none">
              <a:solidFill>
                <a:srgbClr val="888888"/>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26"/>
        <p:cNvGrpSpPr/>
        <p:nvPr/>
      </p:nvGrpSpPr>
      <p:grpSpPr>
        <a:xfrm>
          <a:off x="0" y="0"/>
          <a:ext cx="0" cy="0"/>
          <a:chOff x="0" y="0"/>
          <a:chExt cx="0" cy="0"/>
        </a:xfrm>
      </p:grpSpPr>
      <p:sp>
        <p:nvSpPr>
          <p:cNvPr id="327" name="Google Shape;327;p40"/>
          <p:cNvSpPr txBox="1"/>
          <p:nvPr/>
        </p:nvSpPr>
        <p:spPr>
          <a:xfrm>
            <a:off x="0" y="3262745"/>
            <a:ext cx="12192000" cy="1888466"/>
          </a:xfrm>
          <a:prstGeom prst="rect">
            <a:avLst/>
          </a:prstGeom>
          <a:noFill/>
          <a:ln>
            <a:noFill/>
          </a:ln>
        </p:spPr>
        <p:txBody>
          <a:bodyPr spcFirstLastPara="1" wrap="square" lIns="91425" tIns="45700" rIns="91425" bIns="45700" anchor="t" anchorCtr="0">
            <a:spAutoFit/>
          </a:bodyPr>
          <a:lstStyle/>
          <a:p>
            <a:pPr marL="0" marR="0" lvl="0" indent="0" algn="ctr" rtl="0">
              <a:lnSpc>
                <a:spcPct val="150000"/>
              </a:lnSpc>
              <a:spcBef>
                <a:spcPts val="0"/>
              </a:spcBef>
              <a:spcAft>
                <a:spcPts val="0"/>
              </a:spcAft>
              <a:buClr>
                <a:srgbClr val="000000"/>
              </a:buClr>
              <a:buSzPts val="2300"/>
              <a:buFont typeface="Arial"/>
              <a:buNone/>
            </a:pPr>
            <a:r>
              <a:rPr lang="ja-JP" sz="2300" b="1" i="0" u="none" strike="noStrike" cap="none">
                <a:solidFill>
                  <a:srgbClr val="3F3F3F"/>
                </a:solidFill>
                <a:latin typeface="Arial"/>
                <a:ea typeface="Arial"/>
                <a:cs typeface="Arial"/>
                <a:sym typeface="Arial"/>
              </a:rPr>
              <a:t>当社独自のコンセンサス・インテリジェンス技術 (日米特許)により</a:t>
            </a:r>
            <a:endParaRPr sz="2300" b="1" i="0" u="none" strike="noStrike" cap="none">
              <a:solidFill>
                <a:srgbClr val="3F3F3F"/>
              </a:solidFill>
              <a:latin typeface="Arial"/>
              <a:ea typeface="Arial"/>
              <a:cs typeface="Arial"/>
              <a:sym typeface="Arial"/>
            </a:endParaRPr>
          </a:p>
          <a:p>
            <a:pPr marL="0" marR="0" lvl="0" indent="0" algn="ctr" rtl="0">
              <a:lnSpc>
                <a:spcPct val="150000"/>
              </a:lnSpc>
              <a:spcBef>
                <a:spcPts val="0"/>
              </a:spcBef>
              <a:spcAft>
                <a:spcPts val="0"/>
              </a:spcAft>
              <a:buClr>
                <a:srgbClr val="000000"/>
              </a:buClr>
              <a:buSzPts val="400"/>
              <a:buFont typeface="Arial"/>
              <a:buNone/>
            </a:pPr>
            <a:endParaRPr sz="400" b="1" i="0" u="none" strike="noStrike" cap="none">
              <a:solidFill>
                <a:srgbClr val="3F3F3F"/>
              </a:solidFill>
              <a:latin typeface="Arial"/>
              <a:ea typeface="Arial"/>
              <a:cs typeface="Arial"/>
              <a:sym typeface="Arial"/>
            </a:endParaRPr>
          </a:p>
          <a:p>
            <a:pPr marL="0" marR="0" lvl="0" indent="0" algn="ctr" rtl="0">
              <a:lnSpc>
                <a:spcPct val="150000"/>
              </a:lnSpc>
              <a:spcBef>
                <a:spcPts val="0"/>
              </a:spcBef>
              <a:spcAft>
                <a:spcPts val="0"/>
              </a:spcAft>
              <a:buClr>
                <a:srgbClr val="000000"/>
              </a:buClr>
              <a:buSzPts val="2300"/>
              <a:buFont typeface="Arial"/>
              <a:buNone/>
            </a:pPr>
            <a:r>
              <a:rPr lang="ja-JP" sz="2300" b="1" i="0" u="none" strike="noStrike" cap="none">
                <a:solidFill>
                  <a:srgbClr val="3F3F3F"/>
                </a:solidFill>
                <a:latin typeface="Arial"/>
                <a:ea typeface="Arial"/>
                <a:cs typeface="Arial"/>
                <a:sym typeface="Arial"/>
              </a:rPr>
              <a:t>これまで</a:t>
            </a:r>
            <a:r>
              <a:rPr lang="ja-JP" sz="2300" b="1" i="0" u="sng" strike="noStrike" cap="none">
                <a:solidFill>
                  <a:srgbClr val="416BCF"/>
                </a:solidFill>
                <a:latin typeface="Arial"/>
                <a:ea typeface="Arial"/>
                <a:cs typeface="Arial"/>
                <a:sym typeface="Arial"/>
              </a:rPr>
              <a:t>感覚的・属人的に行われてきた意見の取りまとめや意思決定を</a:t>
            </a:r>
            <a:endParaRPr sz="2300" b="1" i="0" u="sng" strike="noStrike" cap="none">
              <a:solidFill>
                <a:srgbClr val="416BCF"/>
              </a:solidFill>
              <a:latin typeface="Arial"/>
              <a:ea typeface="Arial"/>
              <a:cs typeface="Arial"/>
              <a:sym typeface="Arial"/>
            </a:endParaRPr>
          </a:p>
          <a:p>
            <a:pPr marL="0" marR="0" lvl="0" indent="0" algn="ctr" rtl="0">
              <a:lnSpc>
                <a:spcPct val="150000"/>
              </a:lnSpc>
              <a:spcBef>
                <a:spcPts val="0"/>
              </a:spcBef>
              <a:spcAft>
                <a:spcPts val="0"/>
              </a:spcAft>
              <a:buClr>
                <a:srgbClr val="000000"/>
              </a:buClr>
              <a:buSzPts val="400"/>
              <a:buFont typeface="Arial"/>
              <a:buNone/>
            </a:pPr>
            <a:endParaRPr sz="400" b="1" i="0" u="sng" strike="noStrike" cap="none">
              <a:solidFill>
                <a:srgbClr val="416BCF"/>
              </a:solidFill>
              <a:latin typeface="Arial"/>
              <a:ea typeface="Arial"/>
              <a:cs typeface="Arial"/>
              <a:sym typeface="Arial"/>
            </a:endParaRPr>
          </a:p>
          <a:p>
            <a:pPr marL="0" marR="0" lvl="0" indent="0" algn="ctr" rtl="0">
              <a:lnSpc>
                <a:spcPct val="150000"/>
              </a:lnSpc>
              <a:spcBef>
                <a:spcPts val="0"/>
              </a:spcBef>
              <a:spcAft>
                <a:spcPts val="0"/>
              </a:spcAft>
              <a:buClr>
                <a:srgbClr val="000000"/>
              </a:buClr>
              <a:buSzPts val="2300"/>
              <a:buFont typeface="Arial"/>
              <a:buNone/>
            </a:pPr>
            <a:r>
              <a:rPr lang="ja-JP" sz="2300" b="1" i="0" u="sng" strike="noStrike" cap="none">
                <a:solidFill>
                  <a:srgbClr val="416BCF"/>
                </a:solidFill>
                <a:latin typeface="Arial"/>
                <a:ea typeface="Arial"/>
                <a:cs typeface="Arial"/>
                <a:sym typeface="Arial"/>
              </a:rPr>
              <a:t>データドリブンに高度化・効率化</a:t>
            </a:r>
            <a:r>
              <a:rPr lang="ja-JP" sz="2300" b="1" i="0" u="none" strike="noStrike" cap="none">
                <a:solidFill>
                  <a:srgbClr val="3F3F3F"/>
                </a:solidFill>
                <a:latin typeface="Arial"/>
                <a:ea typeface="Arial"/>
                <a:cs typeface="Arial"/>
                <a:sym typeface="Arial"/>
              </a:rPr>
              <a:t>するクラウドサービスです</a:t>
            </a:r>
            <a:endParaRPr sz="2300" b="1" i="0" u="none" strike="noStrike" cap="none">
              <a:solidFill>
                <a:srgbClr val="3F3F3F"/>
              </a:solidFill>
              <a:latin typeface="Arial"/>
              <a:ea typeface="Arial"/>
              <a:cs typeface="Arial"/>
              <a:sym typeface="Arial"/>
            </a:endParaRPr>
          </a:p>
        </p:txBody>
      </p:sp>
      <p:sp>
        <p:nvSpPr>
          <p:cNvPr id="329" name="Google Shape;329;p40"/>
          <p:cNvSpPr txBox="1">
            <a:spLocks noGrp="1"/>
          </p:cNvSpPr>
          <p:nvPr>
            <p:ph type="title"/>
          </p:nvPr>
        </p:nvSpPr>
        <p:spPr>
          <a:xfrm>
            <a:off x="285021" y="606303"/>
            <a:ext cx="10515600" cy="332399"/>
          </a:xfrm>
          <a:prstGeom prst="rect">
            <a:avLst/>
          </a:prstGeom>
          <a:noFill/>
          <a:ln>
            <a:noFill/>
          </a:ln>
        </p:spPr>
        <p:txBody>
          <a:bodyPr spcFirstLastPara="1" wrap="square" lIns="0" tIns="0" rIns="0" bIns="0" anchor="ctr" anchorCtr="0">
            <a:spAutoFit/>
          </a:bodyPr>
          <a:lstStyle/>
          <a:p>
            <a:pPr marL="0" lvl="0" indent="0" algn="l" rtl="0">
              <a:lnSpc>
                <a:spcPct val="90000"/>
              </a:lnSpc>
              <a:spcBef>
                <a:spcPts val="0"/>
              </a:spcBef>
              <a:spcAft>
                <a:spcPts val="0"/>
              </a:spcAft>
              <a:buClr>
                <a:schemeClr val="dk1"/>
              </a:buClr>
              <a:buSzPts val="2000"/>
              <a:buFont typeface="Montserrat"/>
              <a:buNone/>
            </a:pPr>
            <a:r>
              <a:rPr lang="ja-JP">
                <a:solidFill>
                  <a:srgbClr val="3F3F3F"/>
                </a:solidFill>
              </a:rPr>
              <a:t>VISITS formsとは</a:t>
            </a:r>
            <a:endParaRPr/>
          </a:p>
        </p:txBody>
      </p:sp>
      <p:sp>
        <p:nvSpPr>
          <p:cNvPr id="330" name="Google Shape;330;p40"/>
          <p:cNvSpPr txBox="1">
            <a:spLocks noGrp="1"/>
          </p:cNvSpPr>
          <p:nvPr>
            <p:ph type="body" idx="1"/>
          </p:nvPr>
        </p:nvSpPr>
        <p:spPr>
          <a:xfrm>
            <a:off x="91035" y="135101"/>
            <a:ext cx="5157787" cy="322139"/>
          </a:xfrm>
          <a:prstGeom prst="rect">
            <a:avLst/>
          </a:prstGeom>
          <a:noFill/>
          <a:ln>
            <a:noFill/>
          </a:ln>
        </p:spPr>
        <p:txBody>
          <a:bodyPr spcFirstLastPara="1" wrap="square" lIns="0" tIns="0" rIns="0" bIns="0" anchor="ctr" anchorCtr="0">
            <a:noAutofit/>
          </a:bodyPr>
          <a:lstStyle/>
          <a:p>
            <a:pPr marL="228600" lvl="0" indent="0" algn="l" rtl="0">
              <a:lnSpc>
                <a:spcPct val="90000"/>
              </a:lnSpc>
              <a:spcBef>
                <a:spcPts val="1000"/>
              </a:spcBef>
              <a:spcAft>
                <a:spcPts val="0"/>
              </a:spcAft>
              <a:buClr>
                <a:schemeClr val="dk1"/>
              </a:buClr>
              <a:buSzPts val="1400"/>
              <a:buFont typeface="Arial"/>
              <a:buNone/>
            </a:pPr>
            <a:r>
              <a:rPr lang="ja-JP"/>
              <a:t>VISITS formsとは</a:t>
            </a:r>
            <a:endParaRPr/>
          </a:p>
        </p:txBody>
      </p:sp>
      <p:sp>
        <p:nvSpPr>
          <p:cNvPr id="331" name="Google Shape;331;p40"/>
          <p:cNvSpPr txBox="1">
            <a:spLocks noGrp="1"/>
          </p:cNvSpPr>
          <p:nvPr>
            <p:ph type="ftr" idx="11"/>
          </p:nvPr>
        </p:nvSpPr>
        <p:spPr>
          <a:xfrm>
            <a:off x="7959725" y="64452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800"/>
              <a:buFont typeface="Arial"/>
              <a:buNone/>
            </a:pPr>
            <a:r>
              <a:rPr lang="ja-JP" sz="800" b="0" i="0" u="none" strike="noStrike" cap="none">
                <a:solidFill>
                  <a:srgbClr val="FFFFFF"/>
                </a:solidFill>
                <a:latin typeface="Arial"/>
                <a:ea typeface="Arial"/>
                <a:cs typeface="Arial"/>
                <a:sym typeface="Arial"/>
              </a:rPr>
              <a:t>© VISITS Technologies  All rights reserved.</a:t>
            </a:r>
            <a:endParaRPr sz="800" b="0" i="0" u="none" strike="noStrike" cap="none">
              <a:solidFill>
                <a:srgbClr val="FFFFFF"/>
              </a:solidFill>
              <a:latin typeface="Arial"/>
              <a:ea typeface="Arial"/>
              <a:cs typeface="Arial"/>
              <a:sym typeface="Arial"/>
            </a:endParaRPr>
          </a:p>
        </p:txBody>
      </p:sp>
      <p:pic>
        <p:nvPicPr>
          <p:cNvPr id="2" name="図 1">
            <a:extLst>
              <a:ext uri="{FF2B5EF4-FFF2-40B4-BE49-F238E27FC236}">
                <a16:creationId xmlns:a16="http://schemas.microsoft.com/office/drawing/2014/main" id="{7F6427A2-B74C-8A4D-6C79-B2E857738768}"/>
              </a:ext>
            </a:extLst>
          </p:cNvPr>
          <p:cNvPicPr>
            <a:picLocks noChangeAspect="1"/>
          </p:cNvPicPr>
          <p:nvPr/>
        </p:nvPicPr>
        <p:blipFill rotWithShape="1">
          <a:blip r:embed="rId3"/>
          <a:srcRect l="-3924" t="-33355" r="-3683" b="-37413"/>
          <a:stretch/>
        </p:blipFill>
        <p:spPr>
          <a:xfrm>
            <a:off x="3899617" y="2236926"/>
            <a:ext cx="4170073" cy="839329"/>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36"/>
        <p:cNvGrpSpPr/>
        <p:nvPr/>
      </p:nvGrpSpPr>
      <p:grpSpPr>
        <a:xfrm>
          <a:off x="0" y="0"/>
          <a:ext cx="0" cy="0"/>
          <a:chOff x="0" y="0"/>
          <a:chExt cx="0" cy="0"/>
        </a:xfrm>
      </p:grpSpPr>
      <p:sp>
        <p:nvSpPr>
          <p:cNvPr id="337" name="Google Shape;337;p41"/>
          <p:cNvSpPr/>
          <p:nvPr/>
        </p:nvSpPr>
        <p:spPr>
          <a:xfrm>
            <a:off x="881901" y="1342984"/>
            <a:ext cx="10515600" cy="982846"/>
          </a:xfrm>
          <a:prstGeom prst="roundRect">
            <a:avLst>
              <a:gd name="adj" fmla="val 8802"/>
            </a:avLst>
          </a:prstGeom>
          <a:solidFill>
            <a:srgbClr val="E9EFF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FFFFFF"/>
              </a:solidFill>
              <a:latin typeface="Arial"/>
              <a:ea typeface="Arial"/>
              <a:cs typeface="Arial"/>
              <a:sym typeface="Arial"/>
            </a:endParaRPr>
          </a:p>
        </p:txBody>
      </p:sp>
      <p:sp>
        <p:nvSpPr>
          <p:cNvPr id="338" name="Google Shape;338;p41"/>
          <p:cNvSpPr txBox="1"/>
          <p:nvPr/>
        </p:nvSpPr>
        <p:spPr>
          <a:xfrm>
            <a:off x="3029816" y="5724134"/>
            <a:ext cx="5383527" cy="594778"/>
          </a:xfrm>
          <a:prstGeom prst="rect">
            <a:avLst/>
          </a:prstGeom>
          <a:noFill/>
          <a:ln>
            <a:noFill/>
          </a:ln>
        </p:spPr>
        <p:txBody>
          <a:bodyPr spcFirstLastPara="1" wrap="square" lIns="91425" tIns="45700" rIns="91425" bIns="45700" anchor="t" anchorCtr="0">
            <a:spAutoFit/>
          </a:bodyPr>
          <a:lstStyle/>
          <a:p>
            <a:pPr marL="0" marR="0" lvl="0" indent="0" algn="ctr" rtl="0">
              <a:lnSpc>
                <a:spcPct val="120000"/>
              </a:lnSpc>
              <a:spcBef>
                <a:spcPts val="0"/>
              </a:spcBef>
              <a:spcAft>
                <a:spcPts val="0"/>
              </a:spcAft>
              <a:buClr>
                <a:srgbClr val="000000"/>
              </a:buClr>
              <a:buSzPts val="1400"/>
              <a:buFont typeface="Arial"/>
              <a:buNone/>
            </a:pPr>
            <a:r>
              <a:rPr lang="ja-JP" sz="1400" b="1" i="0" u="none" strike="noStrike" cap="none">
                <a:solidFill>
                  <a:srgbClr val="3F3F3F"/>
                </a:solidFill>
                <a:latin typeface="Arial"/>
                <a:ea typeface="Arial"/>
                <a:cs typeface="Arial"/>
                <a:sym typeface="Arial"/>
              </a:rPr>
              <a:t>通常のアイデア収集の場合は、</a:t>
            </a:r>
            <a:endParaRPr sz="1400" b="1" i="0" u="none" strike="noStrike" cap="none">
              <a:solidFill>
                <a:srgbClr val="3F3F3F"/>
              </a:solidFill>
              <a:latin typeface="Arial"/>
              <a:ea typeface="Arial"/>
              <a:cs typeface="Arial"/>
              <a:sym typeface="Arial"/>
            </a:endParaRPr>
          </a:p>
          <a:p>
            <a:pPr marL="0" marR="0" lvl="0" indent="0" algn="ctr" rtl="0">
              <a:lnSpc>
                <a:spcPct val="120000"/>
              </a:lnSpc>
              <a:spcBef>
                <a:spcPts val="0"/>
              </a:spcBef>
              <a:spcAft>
                <a:spcPts val="0"/>
              </a:spcAft>
              <a:buClr>
                <a:srgbClr val="000000"/>
              </a:buClr>
              <a:buSzPts val="1400"/>
              <a:buFont typeface="Arial"/>
              <a:buNone/>
            </a:pPr>
            <a:r>
              <a:rPr lang="ja-JP" sz="1400" b="1" i="0" u="none" strike="noStrike" cap="none">
                <a:solidFill>
                  <a:srgbClr val="3F3F3F"/>
                </a:solidFill>
                <a:latin typeface="Arial"/>
                <a:ea typeface="Arial"/>
                <a:cs typeface="Arial"/>
                <a:sym typeface="Arial"/>
              </a:rPr>
              <a:t>自由記述で書かれた回答の評価や取りまとめ作業は事務局が行う</a:t>
            </a:r>
            <a:endParaRPr sz="1400" b="1" i="0" u="none" strike="noStrike" cap="none">
              <a:solidFill>
                <a:srgbClr val="3F3F3F"/>
              </a:solidFill>
              <a:latin typeface="Arial"/>
              <a:ea typeface="Arial"/>
              <a:cs typeface="Arial"/>
              <a:sym typeface="Arial"/>
            </a:endParaRPr>
          </a:p>
        </p:txBody>
      </p:sp>
      <p:sp>
        <p:nvSpPr>
          <p:cNvPr id="339" name="Google Shape;339;p41"/>
          <p:cNvSpPr txBox="1">
            <a:spLocks noGrp="1"/>
          </p:cNvSpPr>
          <p:nvPr>
            <p:ph type="title"/>
          </p:nvPr>
        </p:nvSpPr>
        <p:spPr>
          <a:xfrm>
            <a:off x="285021" y="647853"/>
            <a:ext cx="10515600" cy="249299"/>
          </a:xfrm>
          <a:prstGeom prst="rect">
            <a:avLst/>
          </a:prstGeom>
          <a:noFill/>
          <a:ln>
            <a:noFill/>
          </a:ln>
        </p:spPr>
        <p:txBody>
          <a:bodyPr spcFirstLastPara="1" wrap="square" lIns="0" tIns="0" rIns="0" bIns="0" anchor="ctr" anchorCtr="0">
            <a:spAutoFit/>
          </a:bodyPr>
          <a:lstStyle/>
          <a:p>
            <a:pPr marL="0" lvl="0" indent="0" algn="l" rtl="0">
              <a:lnSpc>
                <a:spcPct val="90000"/>
              </a:lnSpc>
              <a:spcBef>
                <a:spcPts val="0"/>
              </a:spcBef>
              <a:spcAft>
                <a:spcPts val="0"/>
              </a:spcAft>
              <a:buClr>
                <a:schemeClr val="dk1"/>
              </a:buClr>
              <a:buSzPts val="2000"/>
              <a:buFont typeface="Montserrat"/>
              <a:buNone/>
            </a:pPr>
            <a:r>
              <a:rPr lang="ja-JP">
                <a:solidFill>
                  <a:srgbClr val="3F3F3F"/>
                </a:solidFill>
              </a:rPr>
              <a:t>意見収集からスコアリングまでのプロセス</a:t>
            </a:r>
            <a:endParaRPr/>
          </a:p>
        </p:txBody>
      </p:sp>
      <p:sp>
        <p:nvSpPr>
          <p:cNvPr id="340" name="Google Shape;340;p41"/>
          <p:cNvSpPr txBox="1"/>
          <p:nvPr/>
        </p:nvSpPr>
        <p:spPr>
          <a:xfrm>
            <a:off x="3903871" y="1464883"/>
            <a:ext cx="7340471" cy="739048"/>
          </a:xfrm>
          <a:prstGeom prst="rect">
            <a:avLst/>
          </a:prstGeom>
          <a:noFill/>
          <a:ln>
            <a:noFill/>
          </a:ln>
        </p:spPr>
        <p:txBody>
          <a:bodyPr spcFirstLastPara="1" wrap="square" lIns="91425" tIns="45700" rIns="91425" bIns="45700" anchor="t" anchorCtr="0">
            <a:spAutoFit/>
          </a:bodyPr>
          <a:lstStyle/>
          <a:p>
            <a:pPr marL="0" marR="0" lvl="0" indent="0" algn="l" rtl="0">
              <a:lnSpc>
                <a:spcPct val="120000"/>
              </a:lnSpc>
              <a:spcBef>
                <a:spcPts val="0"/>
              </a:spcBef>
              <a:spcAft>
                <a:spcPts val="0"/>
              </a:spcAft>
              <a:buClr>
                <a:srgbClr val="000000"/>
              </a:buClr>
              <a:buSzPts val="1800"/>
              <a:buFont typeface="Arial"/>
              <a:buNone/>
            </a:pPr>
            <a:r>
              <a:rPr lang="ja-JP" sz="1800" b="0" i="0" u="none" strike="noStrike" cap="none">
                <a:solidFill>
                  <a:srgbClr val="3F3F3F"/>
                </a:solidFill>
                <a:latin typeface="Arial"/>
                <a:ea typeface="Arial"/>
                <a:cs typeface="Arial"/>
                <a:sym typeface="Arial"/>
              </a:rPr>
              <a:t>  正解のない問いに対する複数の回答の中から</a:t>
            </a:r>
            <a:endParaRPr sz="1800" b="0" i="0" u="none" strike="noStrike" cap="none">
              <a:solidFill>
                <a:srgbClr val="3F3F3F"/>
              </a:solidFill>
              <a:latin typeface="Arial"/>
              <a:ea typeface="Arial"/>
              <a:cs typeface="Arial"/>
              <a:sym typeface="Arial"/>
            </a:endParaRPr>
          </a:p>
          <a:p>
            <a:pPr marL="0" marR="0" lvl="0" indent="0" algn="l" rtl="0">
              <a:lnSpc>
                <a:spcPct val="120000"/>
              </a:lnSpc>
              <a:spcBef>
                <a:spcPts val="0"/>
              </a:spcBef>
              <a:spcAft>
                <a:spcPts val="0"/>
              </a:spcAft>
              <a:buClr>
                <a:srgbClr val="000000"/>
              </a:buClr>
              <a:buSzPts val="1800"/>
              <a:buFont typeface="Arial"/>
              <a:buNone/>
            </a:pPr>
            <a:r>
              <a:rPr lang="ja-JP" sz="1800" b="0" i="0" u="none" strike="noStrike" cap="none">
                <a:solidFill>
                  <a:srgbClr val="3F3F3F"/>
                </a:solidFill>
                <a:latin typeface="Arial"/>
                <a:ea typeface="Arial"/>
                <a:cs typeface="Arial"/>
                <a:sym typeface="Arial"/>
              </a:rPr>
              <a:t>「最も信頼度の高い回答」を集合知により抽出する日米特許取得技術</a:t>
            </a:r>
            <a:endParaRPr sz="1800" b="0" i="0" u="none" strike="noStrike" cap="none">
              <a:solidFill>
                <a:srgbClr val="3F3F3F"/>
              </a:solidFill>
              <a:latin typeface="Arial"/>
              <a:ea typeface="Arial"/>
              <a:cs typeface="Arial"/>
              <a:sym typeface="Arial"/>
            </a:endParaRPr>
          </a:p>
        </p:txBody>
      </p:sp>
      <p:sp>
        <p:nvSpPr>
          <p:cNvPr id="341" name="Google Shape;341;p41"/>
          <p:cNvSpPr/>
          <p:nvPr/>
        </p:nvSpPr>
        <p:spPr>
          <a:xfrm rot="-5400000">
            <a:off x="7501953" y="3695708"/>
            <a:ext cx="545307" cy="638027"/>
          </a:xfrm>
          <a:prstGeom prst="downArrow">
            <a:avLst>
              <a:gd name="adj1" fmla="val 50000"/>
              <a:gd name="adj2" fmla="val 50000"/>
            </a:avLst>
          </a:prstGeom>
          <a:solidFill>
            <a:srgbClr val="BFBFB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FFFFFF"/>
              </a:solidFill>
              <a:latin typeface="Arial"/>
              <a:ea typeface="Arial"/>
              <a:cs typeface="Arial"/>
              <a:sym typeface="Arial"/>
            </a:endParaRPr>
          </a:p>
        </p:txBody>
      </p:sp>
      <p:sp>
        <p:nvSpPr>
          <p:cNvPr id="342" name="Google Shape;342;p41"/>
          <p:cNvSpPr txBox="1"/>
          <p:nvPr/>
        </p:nvSpPr>
        <p:spPr>
          <a:xfrm>
            <a:off x="8014636" y="2669766"/>
            <a:ext cx="3435001" cy="810094"/>
          </a:xfrm>
          <a:prstGeom prst="rect">
            <a:avLst/>
          </a:prstGeom>
          <a:noFill/>
          <a:ln>
            <a:noFill/>
          </a:ln>
        </p:spPr>
        <p:txBody>
          <a:bodyPr spcFirstLastPara="1" wrap="square" lIns="91425" tIns="45700" rIns="91425" bIns="45700" anchor="t" anchorCtr="0">
            <a:spAutoFit/>
          </a:bodyPr>
          <a:lstStyle/>
          <a:p>
            <a:pPr marL="0" marR="0" lvl="0" indent="0" algn="ctr" rtl="0">
              <a:lnSpc>
                <a:spcPct val="120000"/>
              </a:lnSpc>
              <a:spcBef>
                <a:spcPts val="0"/>
              </a:spcBef>
              <a:spcAft>
                <a:spcPts val="0"/>
              </a:spcAft>
              <a:buClr>
                <a:srgbClr val="000000"/>
              </a:buClr>
              <a:buSzPts val="2000"/>
              <a:buFont typeface="Arial"/>
              <a:buNone/>
            </a:pPr>
            <a:r>
              <a:rPr lang="ja-JP" sz="2000" b="1" i="0" u="sng" strike="noStrike" cap="none">
                <a:solidFill>
                  <a:srgbClr val="416BCF"/>
                </a:solidFill>
                <a:latin typeface="Arial"/>
                <a:ea typeface="Arial"/>
                <a:cs typeface="Arial"/>
                <a:sym typeface="Arial"/>
              </a:rPr>
              <a:t>多数決ではない解析</a:t>
            </a:r>
            <a:r>
              <a:rPr lang="ja-JP" sz="2000" b="1" i="0" u="none" strike="noStrike" cap="none">
                <a:solidFill>
                  <a:srgbClr val="3F3F3F"/>
                </a:solidFill>
                <a:latin typeface="Arial"/>
                <a:ea typeface="Arial"/>
                <a:cs typeface="Arial"/>
                <a:sym typeface="Arial"/>
              </a:rPr>
              <a:t>により</a:t>
            </a:r>
            <a:endParaRPr sz="2000" b="1" i="0" u="none" strike="noStrike" cap="none">
              <a:solidFill>
                <a:srgbClr val="3F3F3F"/>
              </a:solidFill>
              <a:latin typeface="Arial"/>
              <a:ea typeface="Arial"/>
              <a:cs typeface="Arial"/>
              <a:sym typeface="Arial"/>
            </a:endParaRPr>
          </a:p>
          <a:p>
            <a:pPr marL="0" marR="0" lvl="0" indent="0" algn="ctr" rtl="0">
              <a:lnSpc>
                <a:spcPct val="120000"/>
              </a:lnSpc>
              <a:spcBef>
                <a:spcPts val="0"/>
              </a:spcBef>
              <a:spcAft>
                <a:spcPts val="0"/>
              </a:spcAft>
              <a:buClr>
                <a:srgbClr val="000000"/>
              </a:buClr>
              <a:buSzPts val="2000"/>
              <a:buFont typeface="Arial"/>
              <a:buNone/>
            </a:pPr>
            <a:r>
              <a:rPr lang="ja-JP" sz="2000" b="1" i="0" u="none" strike="noStrike" cap="none">
                <a:solidFill>
                  <a:srgbClr val="3F3F3F"/>
                </a:solidFill>
                <a:latin typeface="Arial"/>
                <a:ea typeface="Arial"/>
                <a:cs typeface="Arial"/>
                <a:sym typeface="Arial"/>
              </a:rPr>
              <a:t>意見やアイデアの質を測定</a:t>
            </a:r>
            <a:endParaRPr sz="2000" b="1" i="0" u="none" strike="noStrike" cap="none">
              <a:solidFill>
                <a:srgbClr val="3F3F3F"/>
              </a:solidFill>
              <a:latin typeface="Arial"/>
              <a:ea typeface="Arial"/>
              <a:cs typeface="Arial"/>
              <a:sym typeface="Arial"/>
            </a:endParaRPr>
          </a:p>
        </p:txBody>
      </p:sp>
      <p:pic>
        <p:nvPicPr>
          <p:cNvPr id="343" name="Google Shape;343;p41" descr="黒い背景と白い文字の絵&#10;&#10;低い精度で自動的に生成された説明"/>
          <p:cNvPicPr preferRelativeResize="0"/>
          <p:nvPr/>
        </p:nvPicPr>
        <p:blipFill rotWithShape="1">
          <a:blip r:embed="rId3">
            <a:alphaModFix/>
          </a:blip>
          <a:srcRect/>
          <a:stretch/>
        </p:blipFill>
        <p:spPr>
          <a:xfrm>
            <a:off x="8899845" y="3742069"/>
            <a:ext cx="1419691" cy="1419691"/>
          </a:xfrm>
          <a:prstGeom prst="rect">
            <a:avLst/>
          </a:prstGeom>
          <a:noFill/>
          <a:ln>
            <a:noFill/>
          </a:ln>
        </p:spPr>
      </p:pic>
      <p:sp>
        <p:nvSpPr>
          <p:cNvPr id="344" name="Google Shape;344;p41"/>
          <p:cNvSpPr txBox="1"/>
          <p:nvPr/>
        </p:nvSpPr>
        <p:spPr>
          <a:xfrm>
            <a:off x="1050353" y="2648986"/>
            <a:ext cx="2236510" cy="810094"/>
          </a:xfrm>
          <a:prstGeom prst="rect">
            <a:avLst/>
          </a:prstGeom>
          <a:noFill/>
          <a:ln>
            <a:noFill/>
          </a:ln>
        </p:spPr>
        <p:txBody>
          <a:bodyPr spcFirstLastPara="1" wrap="square" lIns="91425" tIns="45700" rIns="91425" bIns="45700" anchor="t" anchorCtr="0">
            <a:spAutoFit/>
          </a:bodyPr>
          <a:lstStyle/>
          <a:p>
            <a:pPr marL="0" marR="0" lvl="0" indent="0" algn="ctr" rtl="0">
              <a:lnSpc>
                <a:spcPct val="120000"/>
              </a:lnSpc>
              <a:spcBef>
                <a:spcPts val="0"/>
              </a:spcBef>
              <a:spcAft>
                <a:spcPts val="0"/>
              </a:spcAft>
              <a:buClr>
                <a:srgbClr val="000000"/>
              </a:buClr>
              <a:buSzPts val="2000"/>
              <a:buFont typeface="Arial"/>
              <a:buNone/>
            </a:pPr>
            <a:r>
              <a:rPr lang="ja-JP" sz="2000" b="1" i="0" u="none" strike="noStrike" cap="none">
                <a:solidFill>
                  <a:srgbClr val="3F3F3F"/>
                </a:solidFill>
                <a:latin typeface="Arial"/>
                <a:ea typeface="Arial"/>
                <a:cs typeface="Arial"/>
                <a:sym typeface="Arial"/>
              </a:rPr>
              <a:t>意見やアイデアを</a:t>
            </a:r>
            <a:endParaRPr sz="2000" b="1" i="0" u="none" strike="noStrike" cap="none">
              <a:solidFill>
                <a:srgbClr val="3F3F3F"/>
              </a:solidFill>
              <a:latin typeface="Arial"/>
              <a:ea typeface="Arial"/>
              <a:cs typeface="Arial"/>
              <a:sym typeface="Arial"/>
            </a:endParaRPr>
          </a:p>
          <a:p>
            <a:pPr marL="0" marR="0" lvl="0" indent="0" algn="ctr" rtl="0">
              <a:lnSpc>
                <a:spcPct val="120000"/>
              </a:lnSpc>
              <a:spcBef>
                <a:spcPts val="0"/>
              </a:spcBef>
              <a:spcAft>
                <a:spcPts val="0"/>
              </a:spcAft>
              <a:buClr>
                <a:srgbClr val="000000"/>
              </a:buClr>
              <a:buSzPts val="2000"/>
              <a:buFont typeface="Arial"/>
              <a:buNone/>
            </a:pPr>
            <a:r>
              <a:rPr lang="ja-JP" sz="2000" b="1" i="0" u="none" strike="noStrike" cap="none">
                <a:solidFill>
                  <a:srgbClr val="3F3F3F"/>
                </a:solidFill>
                <a:latin typeface="Arial"/>
                <a:ea typeface="Arial"/>
                <a:cs typeface="Arial"/>
                <a:sym typeface="Arial"/>
              </a:rPr>
              <a:t>収集する</a:t>
            </a:r>
            <a:endParaRPr/>
          </a:p>
        </p:txBody>
      </p:sp>
      <p:pic>
        <p:nvPicPr>
          <p:cNvPr id="345" name="Google Shape;345;p41" descr="アイコン&#10;&#10;自動的に生成された説明"/>
          <p:cNvPicPr preferRelativeResize="0"/>
          <p:nvPr/>
        </p:nvPicPr>
        <p:blipFill rotWithShape="1">
          <a:blip r:embed="rId4">
            <a:alphaModFix/>
          </a:blip>
          <a:srcRect/>
          <a:stretch/>
        </p:blipFill>
        <p:spPr>
          <a:xfrm>
            <a:off x="1432604" y="3689749"/>
            <a:ext cx="859046" cy="859046"/>
          </a:xfrm>
          <a:prstGeom prst="rect">
            <a:avLst/>
          </a:prstGeom>
          <a:noFill/>
          <a:ln>
            <a:noFill/>
          </a:ln>
        </p:spPr>
      </p:pic>
      <p:pic>
        <p:nvPicPr>
          <p:cNvPr id="346" name="Google Shape;346;p41"/>
          <p:cNvPicPr preferRelativeResize="0"/>
          <p:nvPr/>
        </p:nvPicPr>
        <p:blipFill rotWithShape="1">
          <a:blip r:embed="rId5">
            <a:alphaModFix/>
          </a:blip>
          <a:srcRect/>
          <a:stretch/>
        </p:blipFill>
        <p:spPr>
          <a:xfrm>
            <a:off x="2019827" y="4169832"/>
            <a:ext cx="659066" cy="757926"/>
          </a:xfrm>
          <a:prstGeom prst="rect">
            <a:avLst/>
          </a:prstGeom>
          <a:noFill/>
          <a:ln>
            <a:noFill/>
          </a:ln>
        </p:spPr>
      </p:pic>
      <p:sp>
        <p:nvSpPr>
          <p:cNvPr id="347" name="Google Shape;347;p41"/>
          <p:cNvSpPr txBox="1"/>
          <p:nvPr/>
        </p:nvSpPr>
        <p:spPr>
          <a:xfrm>
            <a:off x="4215600" y="2648986"/>
            <a:ext cx="3262433" cy="810094"/>
          </a:xfrm>
          <a:prstGeom prst="rect">
            <a:avLst/>
          </a:prstGeom>
          <a:noFill/>
          <a:ln>
            <a:noFill/>
          </a:ln>
        </p:spPr>
        <p:txBody>
          <a:bodyPr spcFirstLastPara="1" wrap="square" lIns="91425" tIns="45700" rIns="91425" bIns="45700" anchor="t" anchorCtr="0">
            <a:spAutoFit/>
          </a:bodyPr>
          <a:lstStyle/>
          <a:p>
            <a:pPr marL="0" marR="0" lvl="0" indent="0" algn="ctr" rtl="0">
              <a:lnSpc>
                <a:spcPct val="120000"/>
              </a:lnSpc>
              <a:spcBef>
                <a:spcPts val="0"/>
              </a:spcBef>
              <a:spcAft>
                <a:spcPts val="0"/>
              </a:spcAft>
              <a:buClr>
                <a:srgbClr val="000000"/>
              </a:buClr>
              <a:buSzPts val="2000"/>
              <a:buFont typeface="Arial"/>
              <a:buNone/>
            </a:pPr>
            <a:r>
              <a:rPr lang="ja-JP" sz="2000" b="1" i="0" u="none" strike="noStrike" cap="none">
                <a:solidFill>
                  <a:srgbClr val="3F3F3F"/>
                </a:solidFill>
                <a:latin typeface="Arial"/>
                <a:ea typeface="Arial"/>
                <a:cs typeface="Arial"/>
                <a:sym typeface="Arial"/>
              </a:rPr>
              <a:t>集まった意見やアイデアを</a:t>
            </a:r>
            <a:endParaRPr/>
          </a:p>
          <a:p>
            <a:pPr marL="0" marR="0" lvl="0" indent="0" algn="ctr" rtl="0">
              <a:lnSpc>
                <a:spcPct val="120000"/>
              </a:lnSpc>
              <a:spcBef>
                <a:spcPts val="0"/>
              </a:spcBef>
              <a:spcAft>
                <a:spcPts val="0"/>
              </a:spcAft>
              <a:buClr>
                <a:srgbClr val="000000"/>
              </a:buClr>
              <a:buSzPts val="2000"/>
              <a:buFont typeface="Arial"/>
              <a:buNone/>
            </a:pPr>
            <a:r>
              <a:rPr lang="ja-JP" sz="2000" b="1" i="0" u="none" strike="noStrike" cap="none">
                <a:solidFill>
                  <a:srgbClr val="3F3F3F"/>
                </a:solidFill>
                <a:latin typeface="Arial"/>
                <a:ea typeface="Arial"/>
                <a:cs typeface="Arial"/>
                <a:sym typeface="Arial"/>
              </a:rPr>
              <a:t>評価する</a:t>
            </a:r>
            <a:endParaRPr/>
          </a:p>
        </p:txBody>
      </p:sp>
      <p:pic>
        <p:nvPicPr>
          <p:cNvPr id="348" name="Google Shape;348;p41"/>
          <p:cNvPicPr preferRelativeResize="0"/>
          <p:nvPr/>
        </p:nvPicPr>
        <p:blipFill rotWithShape="1">
          <a:blip r:embed="rId6">
            <a:alphaModFix/>
          </a:blip>
          <a:srcRect/>
          <a:stretch/>
        </p:blipFill>
        <p:spPr>
          <a:xfrm>
            <a:off x="5082627" y="3796939"/>
            <a:ext cx="1309080" cy="935057"/>
          </a:xfrm>
          <a:prstGeom prst="rect">
            <a:avLst/>
          </a:prstGeom>
          <a:noFill/>
          <a:ln>
            <a:noFill/>
          </a:ln>
        </p:spPr>
      </p:pic>
      <p:grpSp>
        <p:nvGrpSpPr>
          <p:cNvPr id="349" name="Google Shape;349;p41"/>
          <p:cNvGrpSpPr/>
          <p:nvPr/>
        </p:nvGrpSpPr>
        <p:grpSpPr>
          <a:xfrm>
            <a:off x="4710903" y="3594767"/>
            <a:ext cx="830333" cy="757926"/>
            <a:chOff x="6462311" y="4530408"/>
            <a:chExt cx="551154" cy="497367"/>
          </a:xfrm>
        </p:grpSpPr>
        <p:pic>
          <p:nvPicPr>
            <p:cNvPr id="350" name="Google Shape;350;p41" descr="アイコン&#10;&#10;自動的に生成された説明"/>
            <p:cNvPicPr preferRelativeResize="0"/>
            <p:nvPr/>
          </p:nvPicPr>
          <p:blipFill rotWithShape="1">
            <a:blip r:embed="rId4">
              <a:alphaModFix/>
            </a:blip>
            <a:srcRect/>
            <a:stretch/>
          </p:blipFill>
          <p:spPr>
            <a:xfrm>
              <a:off x="6529760" y="4530408"/>
              <a:ext cx="483705" cy="483705"/>
            </a:xfrm>
            <a:prstGeom prst="rect">
              <a:avLst/>
            </a:prstGeom>
            <a:noFill/>
            <a:ln>
              <a:noFill/>
            </a:ln>
          </p:spPr>
        </p:pic>
        <p:pic>
          <p:nvPicPr>
            <p:cNvPr id="351" name="Google Shape;351;p41"/>
            <p:cNvPicPr preferRelativeResize="0"/>
            <p:nvPr/>
          </p:nvPicPr>
          <p:blipFill rotWithShape="1">
            <a:blip r:embed="rId5">
              <a:alphaModFix/>
            </a:blip>
            <a:srcRect/>
            <a:stretch/>
          </p:blipFill>
          <p:spPr>
            <a:xfrm>
              <a:off x="6462311" y="4785242"/>
              <a:ext cx="210899" cy="242533"/>
            </a:xfrm>
            <a:prstGeom prst="rect">
              <a:avLst/>
            </a:prstGeom>
            <a:noFill/>
            <a:ln>
              <a:noFill/>
            </a:ln>
          </p:spPr>
        </p:pic>
      </p:grpSp>
      <p:grpSp>
        <p:nvGrpSpPr>
          <p:cNvPr id="352" name="Google Shape;352;p41"/>
          <p:cNvGrpSpPr/>
          <p:nvPr/>
        </p:nvGrpSpPr>
        <p:grpSpPr>
          <a:xfrm>
            <a:off x="5988632" y="3594767"/>
            <a:ext cx="830333" cy="757926"/>
            <a:chOff x="6462311" y="4530408"/>
            <a:chExt cx="551154" cy="497367"/>
          </a:xfrm>
        </p:grpSpPr>
        <p:pic>
          <p:nvPicPr>
            <p:cNvPr id="353" name="Google Shape;353;p41" descr="アイコン&#10;&#10;自動的に生成された説明"/>
            <p:cNvPicPr preferRelativeResize="0"/>
            <p:nvPr/>
          </p:nvPicPr>
          <p:blipFill rotWithShape="1">
            <a:blip r:embed="rId4">
              <a:alphaModFix/>
            </a:blip>
            <a:srcRect/>
            <a:stretch/>
          </p:blipFill>
          <p:spPr>
            <a:xfrm>
              <a:off x="6529760" y="4530408"/>
              <a:ext cx="483705" cy="483705"/>
            </a:xfrm>
            <a:prstGeom prst="rect">
              <a:avLst/>
            </a:prstGeom>
            <a:noFill/>
            <a:ln>
              <a:noFill/>
            </a:ln>
          </p:spPr>
        </p:pic>
        <p:pic>
          <p:nvPicPr>
            <p:cNvPr id="354" name="Google Shape;354;p41"/>
            <p:cNvPicPr preferRelativeResize="0"/>
            <p:nvPr/>
          </p:nvPicPr>
          <p:blipFill rotWithShape="1">
            <a:blip r:embed="rId5">
              <a:alphaModFix/>
            </a:blip>
            <a:srcRect/>
            <a:stretch/>
          </p:blipFill>
          <p:spPr>
            <a:xfrm>
              <a:off x="6462311" y="4785242"/>
              <a:ext cx="210899" cy="242533"/>
            </a:xfrm>
            <a:prstGeom prst="rect">
              <a:avLst/>
            </a:prstGeom>
            <a:noFill/>
            <a:ln>
              <a:noFill/>
            </a:ln>
          </p:spPr>
        </p:pic>
      </p:grpSp>
      <p:grpSp>
        <p:nvGrpSpPr>
          <p:cNvPr id="355" name="Google Shape;355;p41"/>
          <p:cNvGrpSpPr/>
          <p:nvPr/>
        </p:nvGrpSpPr>
        <p:grpSpPr>
          <a:xfrm>
            <a:off x="5317162" y="4498340"/>
            <a:ext cx="830333" cy="757926"/>
            <a:chOff x="6462311" y="4530408"/>
            <a:chExt cx="551154" cy="497367"/>
          </a:xfrm>
        </p:grpSpPr>
        <p:pic>
          <p:nvPicPr>
            <p:cNvPr id="356" name="Google Shape;356;p41" descr="アイコン&#10;&#10;自動的に生成された説明"/>
            <p:cNvPicPr preferRelativeResize="0"/>
            <p:nvPr/>
          </p:nvPicPr>
          <p:blipFill rotWithShape="1">
            <a:blip r:embed="rId4">
              <a:alphaModFix/>
            </a:blip>
            <a:srcRect/>
            <a:stretch/>
          </p:blipFill>
          <p:spPr>
            <a:xfrm>
              <a:off x="6529760" y="4530408"/>
              <a:ext cx="483705" cy="483705"/>
            </a:xfrm>
            <a:prstGeom prst="rect">
              <a:avLst/>
            </a:prstGeom>
            <a:noFill/>
            <a:ln>
              <a:noFill/>
            </a:ln>
          </p:spPr>
        </p:pic>
        <p:pic>
          <p:nvPicPr>
            <p:cNvPr id="357" name="Google Shape;357;p41"/>
            <p:cNvPicPr preferRelativeResize="0"/>
            <p:nvPr/>
          </p:nvPicPr>
          <p:blipFill rotWithShape="1">
            <a:blip r:embed="rId5">
              <a:alphaModFix/>
            </a:blip>
            <a:srcRect/>
            <a:stretch/>
          </p:blipFill>
          <p:spPr>
            <a:xfrm>
              <a:off x="6462311" y="4785242"/>
              <a:ext cx="210899" cy="242533"/>
            </a:xfrm>
            <a:prstGeom prst="rect">
              <a:avLst/>
            </a:prstGeom>
            <a:noFill/>
            <a:ln>
              <a:noFill/>
            </a:ln>
          </p:spPr>
        </p:pic>
      </p:grpSp>
      <p:grpSp>
        <p:nvGrpSpPr>
          <p:cNvPr id="358" name="Google Shape;358;p41"/>
          <p:cNvGrpSpPr/>
          <p:nvPr/>
        </p:nvGrpSpPr>
        <p:grpSpPr>
          <a:xfrm>
            <a:off x="5623177" y="5408376"/>
            <a:ext cx="210899" cy="254006"/>
            <a:chOff x="7115170" y="4940135"/>
            <a:chExt cx="213756" cy="356260"/>
          </a:xfrm>
        </p:grpSpPr>
        <p:cxnSp>
          <p:nvCxnSpPr>
            <p:cNvPr id="359" name="Google Shape;359;p41"/>
            <p:cNvCxnSpPr/>
            <p:nvPr/>
          </p:nvCxnSpPr>
          <p:spPr>
            <a:xfrm>
              <a:off x="7115170" y="4940135"/>
              <a:ext cx="0" cy="356260"/>
            </a:xfrm>
            <a:prstGeom prst="straightConnector1">
              <a:avLst/>
            </a:prstGeom>
            <a:noFill/>
            <a:ln w="60325" cap="flat" cmpd="sng">
              <a:solidFill>
                <a:srgbClr val="416BCF"/>
              </a:solidFill>
              <a:prstDash val="solid"/>
              <a:round/>
              <a:headEnd type="none" w="sm" len="sm"/>
              <a:tailEnd type="none" w="sm" len="sm"/>
            </a:ln>
          </p:spPr>
        </p:cxnSp>
        <p:cxnSp>
          <p:nvCxnSpPr>
            <p:cNvPr id="360" name="Google Shape;360;p41"/>
            <p:cNvCxnSpPr/>
            <p:nvPr/>
          </p:nvCxnSpPr>
          <p:spPr>
            <a:xfrm>
              <a:off x="7328926" y="4940135"/>
              <a:ext cx="0" cy="356260"/>
            </a:xfrm>
            <a:prstGeom prst="straightConnector1">
              <a:avLst/>
            </a:prstGeom>
            <a:noFill/>
            <a:ln w="60325" cap="flat" cmpd="sng">
              <a:solidFill>
                <a:srgbClr val="416BCF"/>
              </a:solidFill>
              <a:prstDash val="solid"/>
              <a:round/>
              <a:headEnd type="none" w="sm" len="sm"/>
              <a:tailEnd type="none" w="sm" len="sm"/>
            </a:ln>
          </p:spPr>
        </p:cxnSp>
      </p:grpSp>
      <p:grpSp>
        <p:nvGrpSpPr>
          <p:cNvPr id="361" name="Google Shape;361;p41"/>
          <p:cNvGrpSpPr/>
          <p:nvPr/>
        </p:nvGrpSpPr>
        <p:grpSpPr>
          <a:xfrm>
            <a:off x="1266237" y="1482853"/>
            <a:ext cx="2464136" cy="716639"/>
            <a:chOff x="1715081" y="1461081"/>
            <a:chExt cx="2464136" cy="716639"/>
          </a:xfrm>
        </p:grpSpPr>
        <p:sp>
          <p:nvSpPr>
            <p:cNvPr id="362" name="Google Shape;362;p41"/>
            <p:cNvSpPr txBox="1"/>
            <p:nvPr/>
          </p:nvSpPr>
          <p:spPr>
            <a:xfrm>
              <a:off x="1734839" y="1461081"/>
              <a:ext cx="1989647" cy="440762"/>
            </a:xfrm>
            <a:prstGeom prst="rect">
              <a:avLst/>
            </a:prstGeom>
            <a:noFill/>
            <a:ln>
              <a:noFill/>
            </a:ln>
          </p:spPr>
          <p:txBody>
            <a:bodyPr spcFirstLastPara="1" wrap="square" lIns="91425" tIns="45700" rIns="91425" bIns="45700" anchor="t" anchorCtr="0">
              <a:spAutoFit/>
            </a:bodyPr>
            <a:lstStyle/>
            <a:p>
              <a:pPr marL="0" marR="0" lvl="0" indent="0" algn="ctr" rtl="0">
                <a:lnSpc>
                  <a:spcPct val="120000"/>
                </a:lnSpc>
                <a:spcBef>
                  <a:spcPts val="0"/>
                </a:spcBef>
                <a:spcAft>
                  <a:spcPts val="0"/>
                </a:spcAft>
                <a:buClr>
                  <a:srgbClr val="000000"/>
                </a:buClr>
                <a:buSzPts val="2000"/>
                <a:buFont typeface="Arial"/>
                <a:buNone/>
              </a:pPr>
              <a:r>
                <a:rPr lang="ja-JP" sz="2000" b="1" i="0" u="none" strike="noStrike" cap="none">
                  <a:solidFill>
                    <a:srgbClr val="416BCF"/>
                  </a:solidFill>
                  <a:latin typeface="Arial"/>
                  <a:ea typeface="Arial"/>
                  <a:cs typeface="Arial"/>
                  <a:sym typeface="Arial"/>
                </a:rPr>
                <a:t>特許CI技術とは</a:t>
              </a:r>
              <a:endParaRPr/>
            </a:p>
          </p:txBody>
        </p:sp>
        <p:sp>
          <p:nvSpPr>
            <p:cNvPr id="363" name="Google Shape;363;p41"/>
            <p:cNvSpPr txBox="1"/>
            <p:nvPr/>
          </p:nvSpPr>
          <p:spPr>
            <a:xfrm>
              <a:off x="1715081" y="1910787"/>
              <a:ext cx="2464136" cy="266933"/>
            </a:xfrm>
            <a:prstGeom prst="rect">
              <a:avLst/>
            </a:prstGeom>
            <a:noFill/>
            <a:ln>
              <a:noFill/>
            </a:ln>
          </p:spPr>
          <p:txBody>
            <a:bodyPr spcFirstLastPara="1" wrap="square" lIns="91425" tIns="45700" rIns="91425" bIns="45700" anchor="t" anchorCtr="0">
              <a:spAutoFit/>
            </a:bodyPr>
            <a:lstStyle/>
            <a:p>
              <a:pPr marL="0" marR="0" lvl="0" indent="0" algn="l" rtl="0">
                <a:lnSpc>
                  <a:spcPct val="120000"/>
                </a:lnSpc>
                <a:spcBef>
                  <a:spcPts val="0"/>
                </a:spcBef>
                <a:spcAft>
                  <a:spcPts val="0"/>
                </a:spcAft>
                <a:buClr>
                  <a:srgbClr val="000000"/>
                </a:buClr>
                <a:buSzPts val="1000"/>
                <a:buFont typeface="Arial"/>
                <a:buNone/>
              </a:pPr>
              <a:r>
                <a:rPr lang="ja-JP" sz="1000" b="0" i="0" u="none" strike="noStrike" cap="none">
                  <a:solidFill>
                    <a:srgbClr val="3F3F3F"/>
                  </a:solidFill>
                  <a:latin typeface="Arial"/>
                  <a:ea typeface="Arial"/>
                  <a:cs typeface="Arial"/>
                  <a:sym typeface="Arial"/>
                </a:rPr>
                <a:t>(コンセンサス・インテリジェンス技術)</a:t>
              </a:r>
              <a:endParaRPr sz="1000" b="0" i="0" u="none" strike="noStrike" cap="none">
                <a:solidFill>
                  <a:srgbClr val="3F3F3F"/>
                </a:solidFill>
                <a:latin typeface="Arial"/>
                <a:ea typeface="Arial"/>
                <a:cs typeface="Arial"/>
                <a:sym typeface="Arial"/>
              </a:endParaRPr>
            </a:p>
          </p:txBody>
        </p:sp>
      </p:grpSp>
      <p:sp>
        <p:nvSpPr>
          <p:cNvPr id="364" name="Google Shape;364;p41"/>
          <p:cNvSpPr txBox="1">
            <a:spLocks noGrp="1"/>
          </p:cNvSpPr>
          <p:nvPr>
            <p:ph type="body" idx="1"/>
          </p:nvPr>
        </p:nvSpPr>
        <p:spPr>
          <a:xfrm>
            <a:off x="91035" y="135101"/>
            <a:ext cx="5157787" cy="322139"/>
          </a:xfrm>
          <a:prstGeom prst="rect">
            <a:avLst/>
          </a:prstGeom>
          <a:noFill/>
          <a:ln>
            <a:noFill/>
          </a:ln>
        </p:spPr>
        <p:txBody>
          <a:bodyPr spcFirstLastPara="1" wrap="square" lIns="0" tIns="0" rIns="0" bIns="0" anchor="ctr" anchorCtr="0">
            <a:noAutofit/>
          </a:bodyPr>
          <a:lstStyle/>
          <a:p>
            <a:pPr marL="228600" lvl="0" indent="0" algn="l" rtl="0">
              <a:lnSpc>
                <a:spcPct val="90000"/>
              </a:lnSpc>
              <a:spcBef>
                <a:spcPts val="1000"/>
              </a:spcBef>
              <a:spcAft>
                <a:spcPts val="0"/>
              </a:spcAft>
              <a:buClr>
                <a:schemeClr val="dk1"/>
              </a:buClr>
              <a:buSzPts val="1400"/>
              <a:buFont typeface="Arial"/>
              <a:buNone/>
            </a:pPr>
            <a:r>
              <a:rPr lang="ja-JP"/>
              <a:t>VISITS formsとは</a:t>
            </a:r>
            <a:endParaRPr/>
          </a:p>
        </p:txBody>
      </p:sp>
      <p:sp>
        <p:nvSpPr>
          <p:cNvPr id="365" name="Google Shape;365;p41"/>
          <p:cNvSpPr/>
          <p:nvPr/>
        </p:nvSpPr>
        <p:spPr>
          <a:xfrm rot="-5400000">
            <a:off x="3309964" y="3695708"/>
            <a:ext cx="545307" cy="638027"/>
          </a:xfrm>
          <a:prstGeom prst="downArrow">
            <a:avLst>
              <a:gd name="adj1" fmla="val 50000"/>
              <a:gd name="adj2" fmla="val 50000"/>
            </a:avLst>
          </a:prstGeom>
          <a:solidFill>
            <a:srgbClr val="BFBFB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FFFFFF"/>
              </a:solidFill>
              <a:latin typeface="Arial"/>
              <a:ea typeface="Arial"/>
              <a:cs typeface="Arial"/>
              <a:sym typeface="Arial"/>
            </a:endParaRPr>
          </a:p>
        </p:txBody>
      </p:sp>
      <p:sp>
        <p:nvSpPr>
          <p:cNvPr id="366" name="Google Shape;366;p41"/>
          <p:cNvSpPr txBox="1">
            <a:spLocks noGrp="1"/>
          </p:cNvSpPr>
          <p:nvPr>
            <p:ph type="ftr" idx="11"/>
          </p:nvPr>
        </p:nvSpPr>
        <p:spPr>
          <a:xfrm>
            <a:off x="7959725" y="64452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800"/>
              <a:buFont typeface="Arial"/>
              <a:buNone/>
            </a:pPr>
            <a:r>
              <a:rPr lang="ja-JP" sz="800" b="0" i="0" u="none" strike="noStrike" cap="none">
                <a:solidFill>
                  <a:srgbClr val="FFFFFF"/>
                </a:solidFill>
                <a:latin typeface="Arial"/>
                <a:ea typeface="Arial"/>
                <a:cs typeface="Arial"/>
                <a:sym typeface="Arial"/>
              </a:rPr>
              <a:t>© VISITS Technologies  All rights reserved.</a:t>
            </a:r>
            <a:endParaRPr sz="800" b="0" i="0" u="none" strike="noStrike" cap="none">
              <a:solidFill>
                <a:srgbClr val="FFFFFF"/>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70"/>
        <p:cNvGrpSpPr/>
        <p:nvPr/>
      </p:nvGrpSpPr>
      <p:grpSpPr>
        <a:xfrm>
          <a:off x="0" y="0"/>
          <a:ext cx="0" cy="0"/>
          <a:chOff x="0" y="0"/>
          <a:chExt cx="0" cy="0"/>
        </a:xfrm>
      </p:grpSpPr>
      <p:pic>
        <p:nvPicPr>
          <p:cNvPr id="371" name="Google Shape;371;p42"/>
          <p:cNvPicPr preferRelativeResize="0"/>
          <p:nvPr/>
        </p:nvPicPr>
        <p:blipFill rotWithShape="1">
          <a:blip r:embed="rId3">
            <a:alphaModFix/>
          </a:blip>
          <a:srcRect/>
          <a:stretch/>
        </p:blipFill>
        <p:spPr>
          <a:xfrm>
            <a:off x="0" y="0"/>
            <a:ext cx="12192000" cy="6857999"/>
          </a:xfrm>
          <a:prstGeom prst="rect">
            <a:avLst/>
          </a:prstGeom>
          <a:noFill/>
          <a:ln>
            <a:noFill/>
          </a:ln>
        </p:spPr>
      </p:pic>
      <p:sp>
        <p:nvSpPr>
          <p:cNvPr id="372" name="Google Shape;372;p42"/>
          <p:cNvSpPr txBox="1"/>
          <p:nvPr/>
        </p:nvSpPr>
        <p:spPr>
          <a:xfrm>
            <a:off x="1340737" y="3020933"/>
            <a:ext cx="10207796" cy="830997"/>
          </a:xfrm>
          <a:prstGeom prst="rect">
            <a:avLst/>
          </a:prstGeom>
          <a:noFill/>
          <a:ln>
            <a:noFill/>
          </a:ln>
        </p:spPr>
        <p:txBody>
          <a:bodyPr spcFirstLastPara="1" wrap="square" lIns="0" tIns="0" rIns="0" bIns="0" anchor="ctr" anchorCtr="0">
            <a:spAutoFit/>
          </a:bodyPr>
          <a:lstStyle/>
          <a:p>
            <a:pPr marL="0" marR="0" lvl="0" indent="0" algn="l" rtl="0">
              <a:lnSpc>
                <a:spcPct val="150000"/>
              </a:lnSpc>
              <a:spcBef>
                <a:spcPts val="0"/>
              </a:spcBef>
              <a:spcAft>
                <a:spcPts val="0"/>
              </a:spcAft>
              <a:buClr>
                <a:srgbClr val="000000"/>
              </a:buClr>
              <a:buSzPts val="2000"/>
              <a:buFont typeface="Montserrat"/>
              <a:buNone/>
            </a:pPr>
            <a:r>
              <a:rPr lang="ja-JP" sz="3600" b="1" i="0" u="none" strike="noStrike" cap="none">
                <a:solidFill>
                  <a:srgbClr val="3F3F3F"/>
                </a:solidFill>
                <a:latin typeface="Arial"/>
                <a:ea typeface="Arial"/>
                <a:cs typeface="Arial"/>
                <a:sym typeface="Arial"/>
              </a:rPr>
              <a:t>VISITS forms ご利用の流れ</a:t>
            </a:r>
            <a:endParaRPr/>
          </a:p>
        </p:txBody>
      </p:sp>
      <p:sp>
        <p:nvSpPr>
          <p:cNvPr id="373" name="Google Shape;373;p42"/>
          <p:cNvSpPr/>
          <p:nvPr/>
        </p:nvSpPr>
        <p:spPr>
          <a:xfrm>
            <a:off x="473958" y="3127291"/>
            <a:ext cx="686775" cy="686775"/>
          </a:xfrm>
          <a:prstGeom prst="ellipse">
            <a:avLst/>
          </a:prstGeom>
          <a:solidFill>
            <a:srgbClr val="416BCF"/>
          </a:solidFill>
          <a:ln>
            <a:noFill/>
          </a:ln>
        </p:spPr>
        <p:txBody>
          <a:bodyPr spcFirstLastPara="1" wrap="square" lIns="0" tIns="36000" rIns="0" bIns="0" anchor="ctr" anchorCtr="0">
            <a:noAutofit/>
          </a:bodyPr>
          <a:lstStyle/>
          <a:p>
            <a:pPr marL="0" marR="0" lvl="0" indent="0" algn="ctr" rtl="0">
              <a:lnSpc>
                <a:spcPct val="100000"/>
              </a:lnSpc>
              <a:spcBef>
                <a:spcPts val="0"/>
              </a:spcBef>
              <a:spcAft>
                <a:spcPts val="0"/>
              </a:spcAft>
              <a:buClr>
                <a:srgbClr val="000000"/>
              </a:buClr>
              <a:buSzPts val="2800"/>
              <a:buFont typeface="Arial"/>
              <a:buNone/>
            </a:pPr>
            <a:r>
              <a:rPr lang="ja-JP" sz="2800" b="1" i="0" u="none" strike="noStrike" cap="none">
                <a:solidFill>
                  <a:srgbClr val="FFFFFF"/>
                </a:solidFill>
                <a:latin typeface="Arial"/>
                <a:ea typeface="Arial"/>
                <a:cs typeface="Arial"/>
                <a:sym typeface="Arial"/>
              </a:rPr>
              <a:t>2</a:t>
            </a:r>
            <a:endParaRPr sz="2800" b="1" i="0" u="none" strike="noStrike" cap="none">
              <a:solidFill>
                <a:srgbClr val="FFFFFF"/>
              </a:solidFill>
              <a:latin typeface="Arial"/>
              <a:ea typeface="Arial"/>
              <a:cs typeface="Arial"/>
              <a:sym typeface="Arial"/>
            </a:endParaRPr>
          </a:p>
        </p:txBody>
      </p:sp>
      <p:sp>
        <p:nvSpPr>
          <p:cNvPr id="374" name="Google Shape;374;p42"/>
          <p:cNvSpPr txBox="1">
            <a:spLocks noGrp="1"/>
          </p:cNvSpPr>
          <p:nvPr>
            <p:ph type="ftr" idx="11"/>
          </p:nvPr>
        </p:nvSpPr>
        <p:spPr>
          <a:xfrm>
            <a:off x="7959725" y="64452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800"/>
              <a:buFont typeface="Arial"/>
              <a:buNone/>
            </a:pPr>
            <a:r>
              <a:rPr lang="ja-JP" sz="800" b="0" i="0" u="none" strike="noStrike" cap="none">
                <a:solidFill>
                  <a:srgbClr val="FFFFFF"/>
                </a:solidFill>
                <a:latin typeface="Arial"/>
                <a:ea typeface="Arial"/>
                <a:cs typeface="Arial"/>
                <a:sym typeface="Arial"/>
              </a:rPr>
              <a:t>© VISITS Technologies  All rights reserved.</a:t>
            </a:r>
            <a:endParaRPr sz="800" b="0" i="0" u="none" strike="noStrike" cap="none">
              <a:solidFill>
                <a:srgbClr val="FFFFFF"/>
              </a:solidFill>
              <a:latin typeface="Arial"/>
              <a:ea typeface="Arial"/>
              <a:cs typeface="Arial"/>
              <a:sym typeface="Arial"/>
            </a:endParaRPr>
          </a:p>
        </p:txBody>
      </p:sp>
      <p:sp>
        <p:nvSpPr>
          <p:cNvPr id="375" name="Google Shape;375;p42"/>
          <p:cNvSpPr txBox="1"/>
          <p:nvPr/>
        </p:nvSpPr>
        <p:spPr>
          <a:xfrm>
            <a:off x="441603" y="2429075"/>
            <a:ext cx="6618764" cy="369332"/>
          </a:xfrm>
          <a:prstGeom prst="rect">
            <a:avLst/>
          </a:prstGeom>
          <a:noFill/>
          <a:ln>
            <a:noFill/>
          </a:ln>
        </p:spPr>
        <p:txBody>
          <a:bodyPr spcFirstLastPara="1" wrap="square" lIns="0" tIns="0" rIns="0" bIns="0" anchor="t" anchorCtr="0">
            <a:spAutoFit/>
          </a:bodyPr>
          <a:lstStyle/>
          <a:p>
            <a:pPr marL="0" marR="0" lvl="0" indent="0" algn="l" rtl="0">
              <a:lnSpc>
                <a:spcPct val="150000"/>
              </a:lnSpc>
              <a:spcBef>
                <a:spcPts val="0"/>
              </a:spcBef>
              <a:spcAft>
                <a:spcPts val="0"/>
              </a:spcAft>
              <a:buClr>
                <a:srgbClr val="000000"/>
              </a:buClr>
              <a:buSzPts val="1600"/>
              <a:buFont typeface="Arial"/>
              <a:buNone/>
            </a:pPr>
            <a:r>
              <a:rPr lang="ja-JP" sz="1600" b="0" i="0" u="none" strike="noStrike" cap="none">
                <a:solidFill>
                  <a:srgbClr val="416BCF"/>
                </a:solidFill>
                <a:latin typeface="Arial"/>
                <a:ea typeface="Arial"/>
                <a:cs typeface="Arial"/>
                <a:sym typeface="Arial"/>
              </a:rPr>
              <a:t>VISITS forms　参加者様向け ご案内資料</a:t>
            </a:r>
            <a:endParaRPr/>
          </a:p>
        </p:txBody>
      </p:sp>
      <p:sp>
        <p:nvSpPr>
          <p:cNvPr id="376" name="Google Shape;376;p42"/>
          <p:cNvSpPr txBox="1"/>
          <p:nvPr/>
        </p:nvSpPr>
        <p:spPr>
          <a:xfrm>
            <a:off x="5104263" y="-518615"/>
            <a:ext cx="184731"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377" name="Google Shape;377;p42"/>
          <p:cNvPicPr preferRelativeResize="0"/>
          <p:nvPr/>
        </p:nvPicPr>
        <p:blipFill rotWithShape="1">
          <a:blip r:embed="rId4">
            <a:alphaModFix/>
          </a:blip>
          <a:srcRect l="-3923" t="-33355" r="-3682" b="-37413"/>
          <a:stretch/>
        </p:blipFill>
        <p:spPr>
          <a:xfrm>
            <a:off x="473959" y="6222884"/>
            <a:ext cx="1104790" cy="222366"/>
          </a:xfrm>
          <a:prstGeom prst="rect">
            <a:avLst/>
          </a:prstGeom>
          <a:noFill/>
          <a:ln>
            <a:noFill/>
          </a:ln>
        </p:spPr>
      </p:pic>
      <p:sp>
        <p:nvSpPr>
          <p:cNvPr id="378" name="Google Shape;378;p42"/>
          <p:cNvSpPr txBox="1">
            <a:spLocks noGrp="1"/>
          </p:cNvSpPr>
          <p:nvPr>
            <p:ph type="sldNum" idx="4294967295"/>
          </p:nvPr>
        </p:nvSpPr>
        <p:spPr>
          <a:xfrm>
            <a:off x="9267825" y="284854"/>
            <a:ext cx="27432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altLang="ja-JP" sz="1200" b="0" i="0" u="none" strike="noStrike" cap="none">
                <a:solidFill>
                  <a:srgbClr val="888888"/>
                </a:solidFill>
                <a:latin typeface="Arial"/>
                <a:ea typeface="Arial"/>
                <a:cs typeface="Arial"/>
                <a:sym typeface="Arial"/>
              </a:rPr>
              <a:t>7</a:t>
            </a:fld>
            <a:endParaRPr sz="1200" b="0" i="0" u="none" strike="noStrike" cap="none">
              <a:solidFill>
                <a:srgbClr val="888888"/>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83"/>
        <p:cNvGrpSpPr/>
        <p:nvPr/>
      </p:nvGrpSpPr>
      <p:grpSpPr>
        <a:xfrm>
          <a:off x="0" y="0"/>
          <a:ext cx="0" cy="0"/>
          <a:chOff x="0" y="0"/>
          <a:chExt cx="0" cy="0"/>
        </a:xfrm>
      </p:grpSpPr>
      <p:sp>
        <p:nvSpPr>
          <p:cNvPr id="384" name="Google Shape;384;p43"/>
          <p:cNvSpPr/>
          <p:nvPr/>
        </p:nvSpPr>
        <p:spPr>
          <a:xfrm>
            <a:off x="4977167" y="2800277"/>
            <a:ext cx="4177592" cy="3163331"/>
          </a:xfrm>
          <a:prstGeom prst="roundRect">
            <a:avLst>
              <a:gd name="adj" fmla="val 8802"/>
            </a:avLst>
          </a:prstGeom>
          <a:solidFill>
            <a:srgbClr val="E9EFF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85" name="Google Shape;385;p43"/>
          <p:cNvSpPr/>
          <p:nvPr/>
        </p:nvSpPr>
        <p:spPr>
          <a:xfrm>
            <a:off x="555046" y="2800277"/>
            <a:ext cx="3853160" cy="3163331"/>
          </a:xfrm>
          <a:prstGeom prst="roundRect">
            <a:avLst>
              <a:gd name="adj" fmla="val 8802"/>
            </a:avLst>
          </a:prstGeom>
          <a:solidFill>
            <a:srgbClr val="E9EFF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86" name="Google Shape;386;p43"/>
          <p:cNvSpPr txBox="1">
            <a:spLocks noGrp="1"/>
          </p:cNvSpPr>
          <p:nvPr>
            <p:ph type="title"/>
          </p:nvPr>
        </p:nvSpPr>
        <p:spPr>
          <a:xfrm>
            <a:off x="285021" y="647853"/>
            <a:ext cx="10515600" cy="249299"/>
          </a:xfrm>
          <a:prstGeom prst="rect">
            <a:avLst/>
          </a:prstGeom>
          <a:noFill/>
          <a:ln>
            <a:noFill/>
          </a:ln>
        </p:spPr>
        <p:txBody>
          <a:bodyPr spcFirstLastPara="1" wrap="square" lIns="0" tIns="0" rIns="0" bIns="0" anchor="ctr" anchorCtr="0">
            <a:spAutoFit/>
          </a:bodyPr>
          <a:lstStyle/>
          <a:p>
            <a:pPr marL="0" lvl="0" indent="0" algn="l" rtl="0">
              <a:lnSpc>
                <a:spcPct val="90000"/>
              </a:lnSpc>
              <a:spcBef>
                <a:spcPts val="0"/>
              </a:spcBef>
              <a:spcAft>
                <a:spcPts val="0"/>
              </a:spcAft>
              <a:buClr>
                <a:schemeClr val="dk1"/>
              </a:buClr>
              <a:buSzPts val="2000"/>
              <a:buFont typeface="Montserrat"/>
              <a:buNone/>
            </a:pPr>
            <a:r>
              <a:rPr lang="ja-JP">
                <a:solidFill>
                  <a:srgbClr val="3F3F3F"/>
                </a:solidFill>
              </a:rPr>
              <a:t>VISITS forms プロジェクト実施の流れ</a:t>
            </a:r>
            <a:endParaRPr/>
          </a:p>
        </p:txBody>
      </p:sp>
      <p:sp>
        <p:nvSpPr>
          <p:cNvPr id="387" name="Google Shape;387;p43"/>
          <p:cNvSpPr txBox="1"/>
          <p:nvPr/>
        </p:nvSpPr>
        <p:spPr>
          <a:xfrm>
            <a:off x="2836475" y="3255179"/>
            <a:ext cx="1479590" cy="683224"/>
          </a:xfrm>
          <a:prstGeom prst="rect">
            <a:avLst/>
          </a:prstGeom>
          <a:noFill/>
          <a:ln>
            <a:noFill/>
          </a:ln>
        </p:spPr>
        <p:txBody>
          <a:bodyPr spcFirstLastPara="1" wrap="square" lIns="91425" tIns="45700" rIns="91425" bIns="45700" anchor="t" anchorCtr="0">
            <a:spAutoFit/>
          </a:bodyPr>
          <a:lstStyle/>
          <a:p>
            <a:pPr marL="0" marR="0" lvl="0" indent="0" algn="ctr" rtl="0">
              <a:lnSpc>
                <a:spcPct val="120000"/>
              </a:lnSpc>
              <a:spcBef>
                <a:spcPts val="0"/>
              </a:spcBef>
              <a:spcAft>
                <a:spcPts val="0"/>
              </a:spcAft>
              <a:buNone/>
            </a:pPr>
            <a:r>
              <a:rPr lang="ja-JP" sz="1600" b="1" i="0" u="none" strike="noStrike" cap="none">
                <a:solidFill>
                  <a:srgbClr val="3F3F3F"/>
                </a:solidFill>
                <a:latin typeface="Arial"/>
                <a:ea typeface="Arial"/>
                <a:cs typeface="Arial"/>
                <a:sym typeface="Arial"/>
              </a:rPr>
              <a:t>回答参加者が</a:t>
            </a:r>
            <a:endParaRPr dirty="0"/>
          </a:p>
          <a:p>
            <a:pPr marL="0" marR="0" lvl="0" indent="0" algn="ctr" rtl="0">
              <a:lnSpc>
                <a:spcPct val="120000"/>
              </a:lnSpc>
              <a:spcBef>
                <a:spcPts val="0"/>
              </a:spcBef>
              <a:spcAft>
                <a:spcPts val="0"/>
              </a:spcAft>
              <a:buNone/>
            </a:pPr>
            <a:r>
              <a:rPr lang="ja-JP" sz="1600" b="1" i="0" u="none" strike="noStrike" cap="none">
                <a:solidFill>
                  <a:srgbClr val="3F3F3F"/>
                </a:solidFill>
                <a:latin typeface="Arial"/>
                <a:ea typeface="Arial"/>
                <a:cs typeface="Arial"/>
                <a:sym typeface="Arial"/>
              </a:rPr>
              <a:t>質問に回答</a:t>
            </a:r>
            <a:endParaRPr dirty="0"/>
          </a:p>
        </p:txBody>
      </p:sp>
      <p:sp>
        <p:nvSpPr>
          <p:cNvPr id="388" name="Google Shape;388;p43"/>
          <p:cNvSpPr/>
          <p:nvPr/>
        </p:nvSpPr>
        <p:spPr>
          <a:xfrm rot="-5400000">
            <a:off x="2368475" y="4177435"/>
            <a:ext cx="432000" cy="504000"/>
          </a:xfrm>
          <a:prstGeom prst="downArrow">
            <a:avLst>
              <a:gd name="adj1" fmla="val 50000"/>
              <a:gd name="adj2" fmla="val 50000"/>
            </a:avLst>
          </a:prstGeom>
          <a:solidFill>
            <a:srgbClr val="BFBFB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89" name="Google Shape;389;p43"/>
          <p:cNvSpPr txBox="1"/>
          <p:nvPr/>
        </p:nvSpPr>
        <p:spPr>
          <a:xfrm>
            <a:off x="7423491" y="3255179"/>
            <a:ext cx="1530503" cy="683224"/>
          </a:xfrm>
          <a:prstGeom prst="rect">
            <a:avLst/>
          </a:prstGeom>
          <a:noFill/>
          <a:ln>
            <a:noFill/>
          </a:ln>
        </p:spPr>
        <p:txBody>
          <a:bodyPr spcFirstLastPara="1" wrap="square" lIns="91425" tIns="45700" rIns="91425" bIns="45700" anchor="t" anchorCtr="0">
            <a:spAutoFit/>
          </a:bodyPr>
          <a:lstStyle/>
          <a:p>
            <a:pPr marL="0" marR="0" lvl="0" indent="0" algn="ctr" rtl="0">
              <a:lnSpc>
                <a:spcPct val="120000"/>
              </a:lnSpc>
              <a:spcBef>
                <a:spcPts val="0"/>
              </a:spcBef>
              <a:spcAft>
                <a:spcPts val="0"/>
              </a:spcAft>
              <a:buNone/>
            </a:pPr>
            <a:r>
              <a:rPr lang="ja-JP" sz="1600" b="1" i="0" u="none" strike="noStrike" cap="none">
                <a:solidFill>
                  <a:srgbClr val="3F3F3F"/>
                </a:solidFill>
                <a:latin typeface="Arial"/>
                <a:ea typeface="Arial"/>
                <a:cs typeface="Arial"/>
                <a:sym typeface="Arial"/>
              </a:rPr>
              <a:t>評価参加者が</a:t>
            </a:r>
            <a:endParaRPr dirty="0"/>
          </a:p>
          <a:p>
            <a:pPr marL="0" marR="0" lvl="0" indent="0" algn="ctr" rtl="0">
              <a:lnSpc>
                <a:spcPct val="120000"/>
              </a:lnSpc>
              <a:spcBef>
                <a:spcPts val="0"/>
              </a:spcBef>
              <a:spcAft>
                <a:spcPts val="0"/>
              </a:spcAft>
              <a:buNone/>
            </a:pPr>
            <a:r>
              <a:rPr lang="ja-JP" sz="1600" b="1" i="0" u="none" strike="noStrike" cap="none">
                <a:solidFill>
                  <a:srgbClr val="3F3F3F"/>
                </a:solidFill>
                <a:latin typeface="Arial"/>
                <a:ea typeface="Arial"/>
                <a:cs typeface="Arial"/>
                <a:sym typeface="Arial"/>
              </a:rPr>
              <a:t>意見を評価</a:t>
            </a:r>
            <a:endParaRPr dirty="0"/>
          </a:p>
        </p:txBody>
      </p:sp>
      <p:sp>
        <p:nvSpPr>
          <p:cNvPr id="390" name="Google Shape;390;p43"/>
          <p:cNvSpPr txBox="1"/>
          <p:nvPr/>
        </p:nvSpPr>
        <p:spPr>
          <a:xfrm>
            <a:off x="9679771" y="3275959"/>
            <a:ext cx="2159928" cy="683224"/>
          </a:xfrm>
          <a:prstGeom prst="rect">
            <a:avLst/>
          </a:prstGeom>
          <a:noFill/>
          <a:ln>
            <a:noFill/>
          </a:ln>
        </p:spPr>
        <p:txBody>
          <a:bodyPr spcFirstLastPara="1" wrap="square" lIns="91425" tIns="45700" rIns="91425" bIns="45700" anchor="t" anchorCtr="0">
            <a:spAutoFit/>
          </a:bodyPr>
          <a:lstStyle/>
          <a:p>
            <a:pPr marL="0" marR="0" lvl="0" indent="0" algn="ctr" rtl="0">
              <a:lnSpc>
                <a:spcPct val="120000"/>
              </a:lnSpc>
              <a:spcBef>
                <a:spcPts val="0"/>
              </a:spcBef>
              <a:spcAft>
                <a:spcPts val="0"/>
              </a:spcAft>
              <a:buNone/>
            </a:pPr>
            <a:r>
              <a:rPr lang="ja-JP" sz="1600" b="1" i="0" u="none" strike="noStrike" cap="none">
                <a:solidFill>
                  <a:srgbClr val="3F3F3F"/>
                </a:solidFill>
                <a:latin typeface="Arial"/>
                <a:ea typeface="Arial"/>
                <a:cs typeface="Arial"/>
                <a:sym typeface="Arial"/>
              </a:rPr>
              <a:t>質の高い回答を</a:t>
            </a:r>
            <a:endParaRPr sz="1600" b="1" i="0" u="none" strike="noStrike" cap="none" dirty="0">
              <a:solidFill>
                <a:srgbClr val="3F3F3F"/>
              </a:solidFill>
              <a:latin typeface="Arial"/>
              <a:ea typeface="Arial"/>
              <a:cs typeface="Arial"/>
              <a:sym typeface="Arial"/>
            </a:endParaRPr>
          </a:p>
          <a:p>
            <a:pPr marL="0" marR="0" lvl="0" indent="0" algn="ctr" rtl="0">
              <a:lnSpc>
                <a:spcPct val="120000"/>
              </a:lnSpc>
              <a:spcBef>
                <a:spcPts val="0"/>
              </a:spcBef>
              <a:spcAft>
                <a:spcPts val="0"/>
              </a:spcAft>
              <a:buNone/>
            </a:pPr>
            <a:r>
              <a:rPr lang="ja-JP" sz="1600" b="1" i="0" u="none" strike="noStrike" cap="none">
                <a:solidFill>
                  <a:srgbClr val="3F3F3F"/>
                </a:solidFill>
                <a:latin typeface="Arial"/>
                <a:ea typeface="Arial"/>
                <a:cs typeface="Arial"/>
                <a:sym typeface="Arial"/>
              </a:rPr>
              <a:t>スコア付きで可視化</a:t>
            </a:r>
            <a:endParaRPr sz="1600" b="1" i="0" u="none" strike="noStrike" cap="none" dirty="0">
              <a:solidFill>
                <a:srgbClr val="3F3F3F"/>
              </a:solidFill>
              <a:latin typeface="Arial"/>
              <a:ea typeface="Arial"/>
              <a:cs typeface="Arial"/>
              <a:sym typeface="Arial"/>
            </a:endParaRPr>
          </a:p>
        </p:txBody>
      </p:sp>
      <p:sp>
        <p:nvSpPr>
          <p:cNvPr id="391" name="Google Shape;391;p43"/>
          <p:cNvSpPr/>
          <p:nvPr/>
        </p:nvSpPr>
        <p:spPr>
          <a:xfrm rot="-5400000">
            <a:off x="6779856" y="4177435"/>
            <a:ext cx="432000" cy="504000"/>
          </a:xfrm>
          <a:prstGeom prst="downArrow">
            <a:avLst>
              <a:gd name="adj1" fmla="val 50000"/>
              <a:gd name="adj2" fmla="val 50000"/>
            </a:avLst>
          </a:prstGeom>
          <a:solidFill>
            <a:srgbClr val="BFBFB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pic>
        <p:nvPicPr>
          <p:cNvPr id="392" name="Google Shape;392;p43" descr="黒い背景と白い文字の絵&#10;&#10;低い精度で自動的に生成された説明"/>
          <p:cNvPicPr preferRelativeResize="0"/>
          <p:nvPr/>
        </p:nvPicPr>
        <p:blipFill rotWithShape="1">
          <a:blip r:embed="rId3">
            <a:alphaModFix/>
          </a:blip>
          <a:srcRect/>
          <a:stretch/>
        </p:blipFill>
        <p:spPr>
          <a:xfrm>
            <a:off x="10035666" y="4179283"/>
            <a:ext cx="1357262" cy="1357262"/>
          </a:xfrm>
          <a:prstGeom prst="rect">
            <a:avLst/>
          </a:prstGeom>
          <a:noFill/>
          <a:ln>
            <a:noFill/>
          </a:ln>
        </p:spPr>
      </p:pic>
      <p:pic>
        <p:nvPicPr>
          <p:cNvPr id="393" name="Google Shape;393;p43"/>
          <p:cNvPicPr preferRelativeResize="0"/>
          <p:nvPr/>
        </p:nvPicPr>
        <p:blipFill rotWithShape="1">
          <a:blip r:embed="rId4">
            <a:alphaModFix/>
          </a:blip>
          <a:srcRect/>
          <a:stretch/>
        </p:blipFill>
        <p:spPr>
          <a:xfrm>
            <a:off x="7735327" y="4420667"/>
            <a:ext cx="859046" cy="613604"/>
          </a:xfrm>
          <a:prstGeom prst="rect">
            <a:avLst/>
          </a:prstGeom>
          <a:noFill/>
          <a:ln>
            <a:noFill/>
          </a:ln>
        </p:spPr>
      </p:pic>
      <p:pic>
        <p:nvPicPr>
          <p:cNvPr id="394" name="Google Shape;394;p43" descr="アイコン&#10;&#10;自動的に生成された説明"/>
          <p:cNvPicPr preferRelativeResize="0"/>
          <p:nvPr/>
        </p:nvPicPr>
        <p:blipFill rotWithShape="1">
          <a:blip r:embed="rId5">
            <a:alphaModFix/>
          </a:blip>
          <a:srcRect/>
          <a:stretch/>
        </p:blipFill>
        <p:spPr>
          <a:xfrm>
            <a:off x="2957931" y="4297855"/>
            <a:ext cx="866258" cy="866258"/>
          </a:xfrm>
          <a:prstGeom prst="rect">
            <a:avLst/>
          </a:prstGeom>
          <a:noFill/>
          <a:ln>
            <a:noFill/>
          </a:ln>
        </p:spPr>
      </p:pic>
      <p:pic>
        <p:nvPicPr>
          <p:cNvPr id="395" name="Google Shape;395;p43"/>
          <p:cNvPicPr preferRelativeResize="0"/>
          <p:nvPr/>
        </p:nvPicPr>
        <p:blipFill rotWithShape="1">
          <a:blip r:embed="rId6">
            <a:alphaModFix/>
          </a:blip>
          <a:srcRect/>
          <a:stretch/>
        </p:blipFill>
        <p:spPr>
          <a:xfrm>
            <a:off x="3590546" y="4935095"/>
            <a:ext cx="497878" cy="572560"/>
          </a:xfrm>
          <a:prstGeom prst="rect">
            <a:avLst/>
          </a:prstGeom>
          <a:noFill/>
          <a:ln>
            <a:noFill/>
          </a:ln>
        </p:spPr>
      </p:pic>
      <p:grpSp>
        <p:nvGrpSpPr>
          <p:cNvPr id="396" name="Google Shape;396;p43"/>
          <p:cNvGrpSpPr/>
          <p:nvPr/>
        </p:nvGrpSpPr>
        <p:grpSpPr>
          <a:xfrm>
            <a:off x="7355605" y="4190255"/>
            <a:ext cx="648000" cy="576000"/>
            <a:chOff x="6462311" y="4530408"/>
            <a:chExt cx="551154" cy="497367"/>
          </a:xfrm>
        </p:grpSpPr>
        <p:pic>
          <p:nvPicPr>
            <p:cNvPr id="397" name="Google Shape;397;p43" descr="アイコン&#10;&#10;自動的に生成された説明"/>
            <p:cNvPicPr preferRelativeResize="0"/>
            <p:nvPr/>
          </p:nvPicPr>
          <p:blipFill rotWithShape="1">
            <a:blip r:embed="rId5">
              <a:alphaModFix/>
            </a:blip>
            <a:srcRect/>
            <a:stretch/>
          </p:blipFill>
          <p:spPr>
            <a:xfrm>
              <a:off x="6529760" y="4530408"/>
              <a:ext cx="483705" cy="483705"/>
            </a:xfrm>
            <a:prstGeom prst="rect">
              <a:avLst/>
            </a:prstGeom>
            <a:noFill/>
            <a:ln>
              <a:noFill/>
            </a:ln>
          </p:spPr>
        </p:pic>
        <p:pic>
          <p:nvPicPr>
            <p:cNvPr id="398" name="Google Shape;398;p43"/>
            <p:cNvPicPr preferRelativeResize="0"/>
            <p:nvPr/>
          </p:nvPicPr>
          <p:blipFill rotWithShape="1">
            <a:blip r:embed="rId6">
              <a:alphaModFix/>
            </a:blip>
            <a:srcRect/>
            <a:stretch/>
          </p:blipFill>
          <p:spPr>
            <a:xfrm>
              <a:off x="6462311" y="4785242"/>
              <a:ext cx="210899" cy="242533"/>
            </a:xfrm>
            <a:prstGeom prst="rect">
              <a:avLst/>
            </a:prstGeom>
            <a:noFill/>
            <a:ln>
              <a:noFill/>
            </a:ln>
          </p:spPr>
        </p:pic>
      </p:grpSp>
      <p:grpSp>
        <p:nvGrpSpPr>
          <p:cNvPr id="399" name="Google Shape;399;p43"/>
          <p:cNvGrpSpPr/>
          <p:nvPr/>
        </p:nvGrpSpPr>
        <p:grpSpPr>
          <a:xfrm>
            <a:off x="8412727" y="4190255"/>
            <a:ext cx="648000" cy="576000"/>
            <a:chOff x="6462311" y="4530408"/>
            <a:chExt cx="551154" cy="497367"/>
          </a:xfrm>
        </p:grpSpPr>
        <p:pic>
          <p:nvPicPr>
            <p:cNvPr id="400" name="Google Shape;400;p43" descr="アイコン&#10;&#10;自動的に生成された説明"/>
            <p:cNvPicPr preferRelativeResize="0"/>
            <p:nvPr/>
          </p:nvPicPr>
          <p:blipFill rotWithShape="1">
            <a:blip r:embed="rId5">
              <a:alphaModFix/>
            </a:blip>
            <a:srcRect/>
            <a:stretch/>
          </p:blipFill>
          <p:spPr>
            <a:xfrm>
              <a:off x="6529760" y="4530408"/>
              <a:ext cx="483705" cy="483705"/>
            </a:xfrm>
            <a:prstGeom prst="rect">
              <a:avLst/>
            </a:prstGeom>
            <a:noFill/>
            <a:ln>
              <a:noFill/>
            </a:ln>
          </p:spPr>
        </p:pic>
        <p:pic>
          <p:nvPicPr>
            <p:cNvPr id="401" name="Google Shape;401;p43"/>
            <p:cNvPicPr preferRelativeResize="0"/>
            <p:nvPr/>
          </p:nvPicPr>
          <p:blipFill rotWithShape="1">
            <a:blip r:embed="rId6">
              <a:alphaModFix/>
            </a:blip>
            <a:srcRect/>
            <a:stretch/>
          </p:blipFill>
          <p:spPr>
            <a:xfrm>
              <a:off x="6462311" y="4785242"/>
              <a:ext cx="210899" cy="242533"/>
            </a:xfrm>
            <a:prstGeom prst="rect">
              <a:avLst/>
            </a:prstGeom>
            <a:noFill/>
            <a:ln>
              <a:noFill/>
            </a:ln>
          </p:spPr>
        </p:pic>
      </p:grpSp>
      <p:grpSp>
        <p:nvGrpSpPr>
          <p:cNvPr id="402" name="Google Shape;402;p43"/>
          <p:cNvGrpSpPr/>
          <p:nvPr/>
        </p:nvGrpSpPr>
        <p:grpSpPr>
          <a:xfrm>
            <a:off x="7822279" y="4931249"/>
            <a:ext cx="648000" cy="576000"/>
            <a:chOff x="6462311" y="4530408"/>
            <a:chExt cx="551154" cy="497367"/>
          </a:xfrm>
        </p:grpSpPr>
        <p:pic>
          <p:nvPicPr>
            <p:cNvPr id="403" name="Google Shape;403;p43" descr="アイコン&#10;&#10;自動的に生成された説明"/>
            <p:cNvPicPr preferRelativeResize="0"/>
            <p:nvPr/>
          </p:nvPicPr>
          <p:blipFill rotWithShape="1">
            <a:blip r:embed="rId5">
              <a:alphaModFix/>
            </a:blip>
            <a:srcRect/>
            <a:stretch/>
          </p:blipFill>
          <p:spPr>
            <a:xfrm>
              <a:off x="6529760" y="4530408"/>
              <a:ext cx="483705" cy="483705"/>
            </a:xfrm>
            <a:prstGeom prst="rect">
              <a:avLst/>
            </a:prstGeom>
            <a:noFill/>
            <a:ln>
              <a:noFill/>
            </a:ln>
          </p:spPr>
        </p:pic>
        <p:pic>
          <p:nvPicPr>
            <p:cNvPr id="404" name="Google Shape;404;p43"/>
            <p:cNvPicPr preferRelativeResize="0"/>
            <p:nvPr/>
          </p:nvPicPr>
          <p:blipFill rotWithShape="1">
            <a:blip r:embed="rId6">
              <a:alphaModFix/>
            </a:blip>
            <a:srcRect/>
            <a:stretch/>
          </p:blipFill>
          <p:spPr>
            <a:xfrm>
              <a:off x="6462311" y="4785242"/>
              <a:ext cx="210899" cy="242533"/>
            </a:xfrm>
            <a:prstGeom prst="rect">
              <a:avLst/>
            </a:prstGeom>
            <a:noFill/>
            <a:ln>
              <a:noFill/>
            </a:ln>
          </p:spPr>
        </p:pic>
      </p:grpSp>
      <p:sp>
        <p:nvSpPr>
          <p:cNvPr id="405" name="Google Shape;405;p43"/>
          <p:cNvSpPr txBox="1">
            <a:spLocks noGrp="1"/>
          </p:cNvSpPr>
          <p:nvPr>
            <p:ph type="body" idx="1"/>
          </p:nvPr>
        </p:nvSpPr>
        <p:spPr>
          <a:xfrm>
            <a:off x="91035" y="135101"/>
            <a:ext cx="5157787" cy="322139"/>
          </a:xfrm>
          <a:prstGeom prst="rect">
            <a:avLst/>
          </a:prstGeom>
          <a:noFill/>
          <a:ln>
            <a:noFill/>
          </a:ln>
        </p:spPr>
        <p:txBody>
          <a:bodyPr spcFirstLastPara="1" wrap="square" lIns="0" tIns="0" rIns="0" bIns="0" anchor="ctr" anchorCtr="0">
            <a:noAutofit/>
          </a:bodyPr>
          <a:lstStyle/>
          <a:p>
            <a:pPr marL="228600" lvl="0" indent="0" algn="l" rtl="0">
              <a:lnSpc>
                <a:spcPct val="90000"/>
              </a:lnSpc>
              <a:spcBef>
                <a:spcPts val="1000"/>
              </a:spcBef>
              <a:spcAft>
                <a:spcPts val="0"/>
              </a:spcAft>
              <a:buClr>
                <a:schemeClr val="dk1"/>
              </a:buClr>
              <a:buSzPts val="1400"/>
              <a:buFont typeface="Arial"/>
              <a:buNone/>
            </a:pPr>
            <a:r>
              <a:rPr lang="ja-JP"/>
              <a:t>VISITS forms ご利用の流れ</a:t>
            </a:r>
            <a:endParaRPr/>
          </a:p>
        </p:txBody>
      </p:sp>
      <p:sp>
        <p:nvSpPr>
          <p:cNvPr id="406" name="Google Shape;406;p43"/>
          <p:cNvSpPr/>
          <p:nvPr/>
        </p:nvSpPr>
        <p:spPr>
          <a:xfrm rot="-5400000">
            <a:off x="4307320" y="4369868"/>
            <a:ext cx="811606" cy="257148"/>
          </a:xfrm>
          <a:prstGeom prst="downArrow">
            <a:avLst>
              <a:gd name="adj1" fmla="val 100000"/>
              <a:gd name="adj2" fmla="val 149467"/>
            </a:avLst>
          </a:prstGeom>
          <a:solidFill>
            <a:srgbClr val="BFBFB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grpSp>
        <p:nvGrpSpPr>
          <p:cNvPr id="407" name="Google Shape;407;p43"/>
          <p:cNvGrpSpPr/>
          <p:nvPr/>
        </p:nvGrpSpPr>
        <p:grpSpPr>
          <a:xfrm>
            <a:off x="824989" y="4295359"/>
            <a:ext cx="1303707" cy="1162579"/>
            <a:chOff x="3024506" y="3422724"/>
            <a:chExt cx="1303707" cy="1162579"/>
          </a:xfrm>
        </p:grpSpPr>
        <p:sp>
          <p:nvSpPr>
            <p:cNvPr id="408" name="Google Shape;408;p43"/>
            <p:cNvSpPr/>
            <p:nvPr/>
          </p:nvSpPr>
          <p:spPr>
            <a:xfrm>
              <a:off x="3500213" y="3422724"/>
              <a:ext cx="828000" cy="828000"/>
            </a:xfrm>
            <a:prstGeom prst="ellipse">
              <a:avLst/>
            </a:prstGeom>
            <a:solidFill>
              <a:schemeClr val="lt1"/>
            </a:solidFill>
            <a:ln w="76200"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latin typeface="Arial"/>
                <a:ea typeface="Arial"/>
                <a:cs typeface="Arial"/>
                <a:sym typeface="Arial"/>
              </a:endParaRPr>
            </a:p>
          </p:txBody>
        </p:sp>
        <p:cxnSp>
          <p:nvCxnSpPr>
            <p:cNvPr id="409" name="Google Shape;409;p43"/>
            <p:cNvCxnSpPr/>
            <p:nvPr/>
          </p:nvCxnSpPr>
          <p:spPr>
            <a:xfrm>
              <a:off x="3908022" y="3494072"/>
              <a:ext cx="0" cy="359302"/>
            </a:xfrm>
            <a:prstGeom prst="straightConnector1">
              <a:avLst/>
            </a:prstGeom>
            <a:noFill/>
            <a:ln w="76200" cap="flat" cmpd="sng">
              <a:solidFill>
                <a:srgbClr val="BFBFBF"/>
              </a:solidFill>
              <a:prstDash val="solid"/>
              <a:round/>
              <a:headEnd type="none" w="sm" len="sm"/>
              <a:tailEnd type="none" w="sm" len="sm"/>
            </a:ln>
          </p:spPr>
        </p:cxnSp>
        <p:cxnSp>
          <p:nvCxnSpPr>
            <p:cNvPr id="410" name="Google Shape;410;p43"/>
            <p:cNvCxnSpPr/>
            <p:nvPr/>
          </p:nvCxnSpPr>
          <p:spPr>
            <a:xfrm>
              <a:off x="4060422" y="3646472"/>
              <a:ext cx="0" cy="359302"/>
            </a:xfrm>
            <a:prstGeom prst="straightConnector1">
              <a:avLst/>
            </a:prstGeom>
            <a:noFill/>
            <a:ln w="76200" cap="flat" cmpd="sng">
              <a:solidFill>
                <a:srgbClr val="BFBFBF"/>
              </a:solidFill>
              <a:prstDash val="solid"/>
              <a:round/>
              <a:headEnd type="none" w="sm" len="sm"/>
              <a:tailEnd type="none" w="sm" len="sm"/>
            </a:ln>
          </p:spPr>
        </p:cxnSp>
        <p:sp>
          <p:nvSpPr>
            <p:cNvPr id="411" name="Google Shape;411;p43"/>
            <p:cNvSpPr/>
            <p:nvPr/>
          </p:nvSpPr>
          <p:spPr>
            <a:xfrm>
              <a:off x="3024506" y="4012288"/>
              <a:ext cx="756000" cy="573015"/>
            </a:xfrm>
            <a:prstGeom prst="rect">
              <a:avLst/>
            </a:prstGeom>
            <a:solidFill>
              <a:schemeClr val="lt1"/>
            </a:solidFill>
            <a:ln w="76200"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412" name="Google Shape;412;p43"/>
            <p:cNvSpPr/>
            <p:nvPr/>
          </p:nvSpPr>
          <p:spPr>
            <a:xfrm rot="10800000" flipH="1">
              <a:off x="3038299" y="4008666"/>
              <a:ext cx="720000" cy="322138"/>
            </a:xfrm>
            <a:prstGeom prst="triangle">
              <a:avLst>
                <a:gd name="adj" fmla="val 53747"/>
              </a:avLst>
            </a:prstGeom>
            <a:noFill/>
            <a:ln w="76200"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grpSp>
      <p:sp>
        <p:nvSpPr>
          <p:cNvPr id="413" name="Google Shape;413;p43"/>
          <p:cNvSpPr txBox="1"/>
          <p:nvPr/>
        </p:nvSpPr>
        <p:spPr>
          <a:xfrm>
            <a:off x="657787" y="3257992"/>
            <a:ext cx="1801990" cy="666529"/>
          </a:xfrm>
          <a:prstGeom prst="rect">
            <a:avLst/>
          </a:prstGeom>
          <a:noFill/>
          <a:ln>
            <a:noFill/>
          </a:ln>
        </p:spPr>
        <p:txBody>
          <a:bodyPr spcFirstLastPara="1" wrap="square" lIns="91425" tIns="45700" rIns="91425" bIns="45700" anchor="t" anchorCtr="0">
            <a:spAutoFit/>
          </a:bodyPr>
          <a:lstStyle/>
          <a:p>
            <a:pPr marL="0" marR="0" lvl="0" indent="0" algn="ctr" rtl="0">
              <a:lnSpc>
                <a:spcPct val="120000"/>
              </a:lnSpc>
              <a:spcBef>
                <a:spcPts val="0"/>
              </a:spcBef>
              <a:spcAft>
                <a:spcPts val="0"/>
              </a:spcAft>
              <a:buNone/>
            </a:pPr>
            <a:r>
              <a:rPr lang="ja-JP" sz="1600" b="1" i="0" u="none" strike="noStrike" cap="none">
                <a:solidFill>
                  <a:srgbClr val="3F3F3F"/>
                </a:solidFill>
                <a:latin typeface="Arial"/>
                <a:ea typeface="Arial"/>
                <a:cs typeface="Arial"/>
                <a:sym typeface="Arial"/>
              </a:rPr>
              <a:t>回答開始日時に</a:t>
            </a:r>
            <a:endParaRPr sz="1600" b="1" i="0" u="none" strike="noStrike" cap="none">
              <a:solidFill>
                <a:srgbClr val="3F3F3F"/>
              </a:solidFill>
              <a:latin typeface="Arial"/>
              <a:ea typeface="Arial"/>
              <a:cs typeface="Arial"/>
              <a:sym typeface="Arial"/>
            </a:endParaRPr>
          </a:p>
          <a:p>
            <a:pPr marL="0" marR="0" lvl="0" indent="0" algn="ctr" rtl="0">
              <a:lnSpc>
                <a:spcPct val="120000"/>
              </a:lnSpc>
              <a:spcBef>
                <a:spcPts val="0"/>
              </a:spcBef>
              <a:spcAft>
                <a:spcPts val="0"/>
              </a:spcAft>
              <a:buNone/>
            </a:pPr>
            <a:r>
              <a:rPr lang="ja-JP" sz="1600" b="1" i="0" u="none" strike="noStrike" cap="none">
                <a:solidFill>
                  <a:srgbClr val="3F3F3F"/>
                </a:solidFill>
                <a:latin typeface="Arial"/>
                <a:ea typeface="Arial"/>
                <a:cs typeface="Arial"/>
                <a:sym typeface="Arial"/>
              </a:rPr>
              <a:t>メールが配信</a:t>
            </a:r>
            <a:endParaRPr/>
          </a:p>
        </p:txBody>
      </p:sp>
      <p:grpSp>
        <p:nvGrpSpPr>
          <p:cNvPr id="414" name="Google Shape;414;p43"/>
          <p:cNvGrpSpPr/>
          <p:nvPr/>
        </p:nvGrpSpPr>
        <p:grpSpPr>
          <a:xfrm>
            <a:off x="5271826" y="4295359"/>
            <a:ext cx="1303707" cy="1162579"/>
            <a:chOff x="3024506" y="3422724"/>
            <a:chExt cx="1303707" cy="1162579"/>
          </a:xfrm>
        </p:grpSpPr>
        <p:sp>
          <p:nvSpPr>
            <p:cNvPr id="415" name="Google Shape;415;p43"/>
            <p:cNvSpPr/>
            <p:nvPr/>
          </p:nvSpPr>
          <p:spPr>
            <a:xfrm>
              <a:off x="3500213" y="3422724"/>
              <a:ext cx="828000" cy="828000"/>
            </a:xfrm>
            <a:prstGeom prst="ellipse">
              <a:avLst/>
            </a:prstGeom>
            <a:solidFill>
              <a:schemeClr val="lt1"/>
            </a:solidFill>
            <a:ln w="76200"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latin typeface="Arial"/>
                <a:ea typeface="Arial"/>
                <a:cs typeface="Arial"/>
                <a:sym typeface="Arial"/>
              </a:endParaRPr>
            </a:p>
          </p:txBody>
        </p:sp>
        <p:cxnSp>
          <p:nvCxnSpPr>
            <p:cNvPr id="416" name="Google Shape;416;p43"/>
            <p:cNvCxnSpPr/>
            <p:nvPr/>
          </p:nvCxnSpPr>
          <p:spPr>
            <a:xfrm>
              <a:off x="3908022" y="3494072"/>
              <a:ext cx="0" cy="359302"/>
            </a:xfrm>
            <a:prstGeom prst="straightConnector1">
              <a:avLst/>
            </a:prstGeom>
            <a:noFill/>
            <a:ln w="76200" cap="flat" cmpd="sng">
              <a:solidFill>
                <a:srgbClr val="BFBFBF"/>
              </a:solidFill>
              <a:prstDash val="solid"/>
              <a:round/>
              <a:headEnd type="none" w="sm" len="sm"/>
              <a:tailEnd type="none" w="sm" len="sm"/>
            </a:ln>
          </p:spPr>
        </p:cxnSp>
        <p:cxnSp>
          <p:nvCxnSpPr>
            <p:cNvPr id="417" name="Google Shape;417;p43"/>
            <p:cNvCxnSpPr/>
            <p:nvPr/>
          </p:nvCxnSpPr>
          <p:spPr>
            <a:xfrm>
              <a:off x="4060422" y="3646472"/>
              <a:ext cx="0" cy="359302"/>
            </a:xfrm>
            <a:prstGeom prst="straightConnector1">
              <a:avLst/>
            </a:prstGeom>
            <a:noFill/>
            <a:ln w="76200" cap="flat" cmpd="sng">
              <a:solidFill>
                <a:srgbClr val="BFBFBF"/>
              </a:solidFill>
              <a:prstDash val="solid"/>
              <a:round/>
              <a:headEnd type="none" w="sm" len="sm"/>
              <a:tailEnd type="none" w="sm" len="sm"/>
            </a:ln>
          </p:spPr>
        </p:cxnSp>
        <p:sp>
          <p:nvSpPr>
            <p:cNvPr id="418" name="Google Shape;418;p43"/>
            <p:cNvSpPr/>
            <p:nvPr/>
          </p:nvSpPr>
          <p:spPr>
            <a:xfrm>
              <a:off x="3024506" y="4012288"/>
              <a:ext cx="756000" cy="573015"/>
            </a:xfrm>
            <a:prstGeom prst="rect">
              <a:avLst/>
            </a:prstGeom>
            <a:solidFill>
              <a:schemeClr val="lt1"/>
            </a:solidFill>
            <a:ln w="76200"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419" name="Google Shape;419;p43"/>
            <p:cNvSpPr/>
            <p:nvPr/>
          </p:nvSpPr>
          <p:spPr>
            <a:xfrm rot="10800000" flipH="1">
              <a:off x="3038299" y="4008666"/>
              <a:ext cx="720000" cy="322138"/>
            </a:xfrm>
            <a:prstGeom prst="triangle">
              <a:avLst>
                <a:gd name="adj" fmla="val 53747"/>
              </a:avLst>
            </a:prstGeom>
            <a:noFill/>
            <a:ln w="76200" cap="flat" cmpd="sng">
              <a:solidFill>
                <a:srgbClr val="BFBF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grpSp>
      <p:sp>
        <p:nvSpPr>
          <p:cNvPr id="420" name="Google Shape;420;p43"/>
          <p:cNvSpPr txBox="1"/>
          <p:nvPr/>
        </p:nvSpPr>
        <p:spPr>
          <a:xfrm>
            <a:off x="5067553" y="3257992"/>
            <a:ext cx="1801990" cy="666529"/>
          </a:xfrm>
          <a:prstGeom prst="rect">
            <a:avLst/>
          </a:prstGeom>
          <a:noFill/>
          <a:ln>
            <a:noFill/>
          </a:ln>
        </p:spPr>
        <p:txBody>
          <a:bodyPr spcFirstLastPara="1" wrap="square" lIns="91425" tIns="45700" rIns="91425" bIns="45700" anchor="t" anchorCtr="0">
            <a:spAutoFit/>
          </a:bodyPr>
          <a:lstStyle/>
          <a:p>
            <a:pPr marL="0" marR="0" lvl="0" indent="0" algn="ctr" rtl="0">
              <a:lnSpc>
                <a:spcPct val="120000"/>
              </a:lnSpc>
              <a:spcBef>
                <a:spcPts val="0"/>
              </a:spcBef>
              <a:spcAft>
                <a:spcPts val="0"/>
              </a:spcAft>
              <a:buNone/>
            </a:pPr>
            <a:r>
              <a:rPr lang="ja-JP" sz="1600" b="1" i="0" u="none" strike="noStrike" cap="none">
                <a:solidFill>
                  <a:srgbClr val="3F3F3F"/>
                </a:solidFill>
                <a:latin typeface="Arial"/>
                <a:ea typeface="Arial"/>
                <a:cs typeface="Arial"/>
                <a:sym typeface="Arial"/>
              </a:rPr>
              <a:t>評価開始日時に</a:t>
            </a:r>
            <a:endParaRPr sz="1600" b="1" i="0" u="none" strike="noStrike" cap="none">
              <a:solidFill>
                <a:srgbClr val="3F3F3F"/>
              </a:solidFill>
              <a:latin typeface="Arial"/>
              <a:ea typeface="Arial"/>
              <a:cs typeface="Arial"/>
              <a:sym typeface="Arial"/>
            </a:endParaRPr>
          </a:p>
          <a:p>
            <a:pPr marL="0" marR="0" lvl="0" indent="0" algn="ctr" rtl="0">
              <a:lnSpc>
                <a:spcPct val="120000"/>
              </a:lnSpc>
              <a:spcBef>
                <a:spcPts val="0"/>
              </a:spcBef>
              <a:spcAft>
                <a:spcPts val="0"/>
              </a:spcAft>
              <a:buNone/>
            </a:pPr>
            <a:r>
              <a:rPr lang="ja-JP" sz="1600" b="1" i="0" u="none" strike="noStrike" cap="none">
                <a:solidFill>
                  <a:srgbClr val="3F3F3F"/>
                </a:solidFill>
                <a:latin typeface="Arial"/>
                <a:ea typeface="Arial"/>
                <a:cs typeface="Arial"/>
                <a:sym typeface="Arial"/>
              </a:rPr>
              <a:t>メールが配信</a:t>
            </a:r>
            <a:endParaRPr/>
          </a:p>
        </p:txBody>
      </p:sp>
      <p:sp>
        <p:nvSpPr>
          <p:cNvPr id="421" name="Google Shape;421;p43"/>
          <p:cNvSpPr/>
          <p:nvPr/>
        </p:nvSpPr>
        <p:spPr>
          <a:xfrm rot="-5400000">
            <a:off x="9138813" y="4369868"/>
            <a:ext cx="811606" cy="257148"/>
          </a:xfrm>
          <a:prstGeom prst="downArrow">
            <a:avLst>
              <a:gd name="adj1" fmla="val 100000"/>
              <a:gd name="adj2" fmla="val 149467"/>
            </a:avLst>
          </a:prstGeom>
          <a:solidFill>
            <a:srgbClr val="BFBFB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422" name="Google Shape;422;p43"/>
          <p:cNvSpPr txBox="1"/>
          <p:nvPr/>
        </p:nvSpPr>
        <p:spPr>
          <a:xfrm>
            <a:off x="270565" y="1470627"/>
            <a:ext cx="4422121" cy="1011046"/>
          </a:xfrm>
          <a:prstGeom prst="rect">
            <a:avLst/>
          </a:prstGeom>
          <a:noFill/>
          <a:ln>
            <a:noFill/>
          </a:ln>
        </p:spPr>
        <p:txBody>
          <a:bodyPr spcFirstLastPara="1" wrap="square" lIns="0" tIns="0" rIns="0" bIns="0" anchor="ctr" anchorCtr="0">
            <a:spAutoFit/>
          </a:bodyPr>
          <a:lstStyle/>
          <a:p>
            <a:pPr marL="0" marR="0" lvl="0" indent="0" algn="ctr" rtl="0">
              <a:lnSpc>
                <a:spcPct val="90000"/>
              </a:lnSpc>
              <a:spcBef>
                <a:spcPts val="0"/>
              </a:spcBef>
              <a:spcAft>
                <a:spcPts val="0"/>
              </a:spcAft>
              <a:buClr>
                <a:schemeClr val="dk1"/>
              </a:buClr>
              <a:buSzPts val="2000"/>
              <a:buFont typeface="Montserrat"/>
              <a:buNone/>
            </a:pPr>
            <a:r>
              <a:rPr lang="ja-JP" sz="2000" b="1" i="0" u="none" strike="noStrike" cap="none">
                <a:solidFill>
                  <a:srgbClr val="416BCF"/>
                </a:solidFill>
                <a:latin typeface="Arial"/>
                <a:ea typeface="Arial"/>
                <a:cs typeface="Arial"/>
                <a:sym typeface="Arial"/>
              </a:rPr>
              <a:t>【前半：インタビューセッション】</a:t>
            </a:r>
            <a:endParaRPr/>
          </a:p>
          <a:p>
            <a:pPr marL="0" marR="0" lvl="0" indent="0" algn="ctr" rtl="0">
              <a:lnSpc>
                <a:spcPct val="90000"/>
              </a:lnSpc>
              <a:spcBef>
                <a:spcPts val="0"/>
              </a:spcBef>
              <a:spcAft>
                <a:spcPts val="0"/>
              </a:spcAft>
              <a:buClr>
                <a:schemeClr val="dk1"/>
              </a:buClr>
              <a:buSzPts val="2000"/>
              <a:buFont typeface="Montserrat"/>
              <a:buNone/>
            </a:pPr>
            <a:endParaRPr sz="1400" b="1" i="0" u="none" strike="noStrike" cap="none">
              <a:solidFill>
                <a:srgbClr val="3F3F3F"/>
              </a:solidFill>
              <a:latin typeface="Arial"/>
              <a:ea typeface="Arial"/>
              <a:cs typeface="Arial"/>
              <a:sym typeface="Arial"/>
            </a:endParaRPr>
          </a:p>
          <a:p>
            <a:pPr marL="0" marR="0" lvl="0" indent="0" algn="ctr" rtl="0">
              <a:lnSpc>
                <a:spcPct val="90000"/>
              </a:lnSpc>
              <a:spcBef>
                <a:spcPts val="0"/>
              </a:spcBef>
              <a:spcAft>
                <a:spcPts val="0"/>
              </a:spcAft>
              <a:buClr>
                <a:schemeClr val="dk1"/>
              </a:buClr>
              <a:buSzPts val="2000"/>
              <a:buFont typeface="Montserrat"/>
              <a:buNone/>
            </a:pPr>
            <a:r>
              <a:rPr lang="ja-JP" sz="1600" b="1" i="0" u="none" strike="noStrike" cap="none">
                <a:solidFill>
                  <a:srgbClr val="3F3F3F"/>
                </a:solidFill>
                <a:latin typeface="Arial"/>
                <a:ea typeface="Arial"/>
                <a:cs typeface="Arial"/>
                <a:sym typeface="Arial"/>
              </a:rPr>
              <a:t>質問に対して回答いただくパート</a:t>
            </a:r>
            <a:endParaRPr sz="1600" b="1" i="0" u="none" strike="noStrike" cap="none">
              <a:solidFill>
                <a:srgbClr val="3F3F3F"/>
              </a:solidFill>
              <a:latin typeface="Arial"/>
              <a:ea typeface="Arial"/>
              <a:cs typeface="Arial"/>
              <a:sym typeface="Arial"/>
            </a:endParaRPr>
          </a:p>
          <a:p>
            <a:pPr marL="0" marR="0" lvl="0" indent="0" algn="ctr" rtl="0">
              <a:lnSpc>
                <a:spcPct val="90000"/>
              </a:lnSpc>
              <a:spcBef>
                <a:spcPts val="0"/>
              </a:spcBef>
              <a:spcAft>
                <a:spcPts val="0"/>
              </a:spcAft>
              <a:buClr>
                <a:schemeClr val="dk1"/>
              </a:buClr>
              <a:buSzPts val="2000"/>
              <a:buFont typeface="Montserrat"/>
              <a:buNone/>
            </a:pPr>
            <a:endParaRPr sz="500" b="1" i="0" u="none" strike="noStrike" cap="none">
              <a:solidFill>
                <a:srgbClr val="3F3F3F"/>
              </a:solidFill>
              <a:latin typeface="Arial"/>
              <a:ea typeface="Arial"/>
              <a:cs typeface="Arial"/>
              <a:sym typeface="Arial"/>
            </a:endParaRPr>
          </a:p>
          <a:p>
            <a:pPr marL="0" marR="0" lvl="0" indent="0" algn="ctr" rtl="0">
              <a:lnSpc>
                <a:spcPct val="90000"/>
              </a:lnSpc>
              <a:spcBef>
                <a:spcPts val="0"/>
              </a:spcBef>
              <a:spcAft>
                <a:spcPts val="0"/>
              </a:spcAft>
              <a:buClr>
                <a:schemeClr val="dk1"/>
              </a:buClr>
              <a:buSzPts val="2000"/>
              <a:buFont typeface="Montserrat"/>
              <a:buNone/>
            </a:pPr>
            <a:r>
              <a:rPr lang="ja-JP" sz="1600" b="1" i="0" u="none" strike="noStrike" cap="none">
                <a:solidFill>
                  <a:srgbClr val="3F3F3F"/>
                </a:solidFill>
                <a:latin typeface="Arial"/>
                <a:ea typeface="Arial"/>
                <a:cs typeface="Arial"/>
                <a:sym typeface="Arial"/>
              </a:rPr>
              <a:t>○月○日 XX:XX 〜 ○月○日 XX:XX</a:t>
            </a:r>
            <a:endParaRPr sz="1600" b="1" i="0" u="none" strike="noStrike" cap="none">
              <a:solidFill>
                <a:srgbClr val="3F3F3F"/>
              </a:solidFill>
              <a:latin typeface="Arial"/>
              <a:ea typeface="Arial"/>
              <a:cs typeface="Arial"/>
              <a:sym typeface="Arial"/>
            </a:endParaRPr>
          </a:p>
        </p:txBody>
      </p:sp>
      <p:sp>
        <p:nvSpPr>
          <p:cNvPr id="423" name="Google Shape;423;p43"/>
          <p:cNvSpPr txBox="1"/>
          <p:nvPr/>
        </p:nvSpPr>
        <p:spPr>
          <a:xfrm>
            <a:off x="4653528" y="1470627"/>
            <a:ext cx="4824869" cy="1011046"/>
          </a:xfrm>
          <a:prstGeom prst="rect">
            <a:avLst/>
          </a:prstGeom>
          <a:noFill/>
          <a:ln>
            <a:noFill/>
          </a:ln>
        </p:spPr>
        <p:txBody>
          <a:bodyPr spcFirstLastPara="1" wrap="square" lIns="0" tIns="0" rIns="0" bIns="0" anchor="ctr" anchorCtr="0">
            <a:spAutoFit/>
          </a:bodyPr>
          <a:lstStyle/>
          <a:p>
            <a:pPr marL="0" marR="0" lvl="0" indent="0" algn="ctr" rtl="0">
              <a:lnSpc>
                <a:spcPct val="90000"/>
              </a:lnSpc>
              <a:spcBef>
                <a:spcPts val="0"/>
              </a:spcBef>
              <a:spcAft>
                <a:spcPts val="0"/>
              </a:spcAft>
              <a:buClr>
                <a:schemeClr val="dk1"/>
              </a:buClr>
              <a:buSzPts val="2000"/>
              <a:buFont typeface="Montserrat"/>
              <a:buNone/>
            </a:pPr>
            <a:r>
              <a:rPr lang="ja-JP" sz="2000" b="1" i="0" u="none" strike="noStrike" cap="none">
                <a:solidFill>
                  <a:srgbClr val="416BCF"/>
                </a:solidFill>
                <a:latin typeface="Arial"/>
                <a:ea typeface="Arial"/>
                <a:cs typeface="Arial"/>
                <a:sym typeface="Arial"/>
              </a:rPr>
              <a:t>【後半：レビューセッション】</a:t>
            </a:r>
            <a:endParaRPr/>
          </a:p>
          <a:p>
            <a:pPr marL="0" marR="0" lvl="0" indent="0" algn="ctr" rtl="0">
              <a:lnSpc>
                <a:spcPct val="90000"/>
              </a:lnSpc>
              <a:spcBef>
                <a:spcPts val="0"/>
              </a:spcBef>
              <a:spcAft>
                <a:spcPts val="0"/>
              </a:spcAft>
              <a:buClr>
                <a:schemeClr val="dk1"/>
              </a:buClr>
              <a:buSzPts val="2000"/>
              <a:buFont typeface="Montserrat"/>
              <a:buNone/>
            </a:pPr>
            <a:endParaRPr sz="1400" b="1" i="0" u="none" strike="noStrike" cap="none">
              <a:solidFill>
                <a:srgbClr val="3F3F3F"/>
              </a:solidFill>
              <a:latin typeface="Arial"/>
              <a:ea typeface="Arial"/>
              <a:cs typeface="Arial"/>
              <a:sym typeface="Arial"/>
            </a:endParaRPr>
          </a:p>
          <a:p>
            <a:pPr marL="0" marR="0" lvl="0" indent="0" algn="ctr" rtl="0">
              <a:lnSpc>
                <a:spcPct val="90000"/>
              </a:lnSpc>
              <a:spcBef>
                <a:spcPts val="0"/>
              </a:spcBef>
              <a:spcAft>
                <a:spcPts val="0"/>
              </a:spcAft>
              <a:buClr>
                <a:schemeClr val="dk1"/>
              </a:buClr>
              <a:buSzPts val="2000"/>
              <a:buFont typeface="Montserrat"/>
              <a:buNone/>
            </a:pPr>
            <a:r>
              <a:rPr lang="ja-JP" sz="1600" b="1" i="0" u="none" strike="noStrike" cap="none">
                <a:solidFill>
                  <a:srgbClr val="3F3F3F"/>
                </a:solidFill>
                <a:latin typeface="Arial"/>
                <a:ea typeface="Arial"/>
                <a:cs typeface="Arial"/>
                <a:sym typeface="Arial"/>
              </a:rPr>
              <a:t>前半で出た意見を匿名で評価するパート</a:t>
            </a:r>
            <a:endParaRPr sz="1600" b="1" i="0" u="none" strike="noStrike" cap="none">
              <a:solidFill>
                <a:srgbClr val="3F3F3F"/>
              </a:solidFill>
              <a:latin typeface="Arial"/>
              <a:ea typeface="Arial"/>
              <a:cs typeface="Arial"/>
              <a:sym typeface="Arial"/>
            </a:endParaRPr>
          </a:p>
          <a:p>
            <a:pPr marL="0" marR="0" lvl="0" indent="0" algn="ctr" rtl="0">
              <a:lnSpc>
                <a:spcPct val="90000"/>
              </a:lnSpc>
              <a:spcBef>
                <a:spcPts val="0"/>
              </a:spcBef>
              <a:spcAft>
                <a:spcPts val="0"/>
              </a:spcAft>
              <a:buClr>
                <a:schemeClr val="dk1"/>
              </a:buClr>
              <a:buSzPts val="2000"/>
              <a:buFont typeface="Montserrat"/>
              <a:buNone/>
            </a:pPr>
            <a:endParaRPr sz="500" b="1" i="0" u="none" strike="noStrike" cap="none">
              <a:solidFill>
                <a:srgbClr val="3F3F3F"/>
              </a:solidFill>
              <a:latin typeface="Arial"/>
              <a:ea typeface="Arial"/>
              <a:cs typeface="Arial"/>
              <a:sym typeface="Arial"/>
            </a:endParaRPr>
          </a:p>
          <a:p>
            <a:pPr marL="0" marR="0" lvl="0" indent="0" algn="ctr" rtl="0">
              <a:lnSpc>
                <a:spcPct val="90000"/>
              </a:lnSpc>
              <a:spcBef>
                <a:spcPts val="0"/>
              </a:spcBef>
              <a:spcAft>
                <a:spcPts val="0"/>
              </a:spcAft>
              <a:buClr>
                <a:schemeClr val="dk1"/>
              </a:buClr>
              <a:buSzPts val="2000"/>
              <a:buFont typeface="Montserrat"/>
              <a:buNone/>
            </a:pPr>
            <a:r>
              <a:rPr lang="ja-JP" sz="1600" b="1" i="0" u="none" strike="noStrike" cap="none">
                <a:solidFill>
                  <a:srgbClr val="3F3F3F"/>
                </a:solidFill>
                <a:latin typeface="Arial"/>
                <a:ea typeface="Arial"/>
                <a:cs typeface="Arial"/>
                <a:sym typeface="Arial"/>
              </a:rPr>
              <a:t>○月○日 XX:XX 〜 ○月○日 XX:XX</a:t>
            </a:r>
            <a:endParaRPr sz="1600" b="1" i="0" u="none" strike="noStrike" cap="none">
              <a:solidFill>
                <a:srgbClr val="3F3F3F"/>
              </a:solidFill>
              <a:latin typeface="Arial"/>
              <a:ea typeface="Arial"/>
              <a:cs typeface="Arial"/>
              <a:sym typeface="Arial"/>
            </a:endParaRPr>
          </a:p>
        </p:txBody>
      </p:sp>
      <p:sp>
        <p:nvSpPr>
          <p:cNvPr id="424" name="Google Shape;424;p43"/>
          <p:cNvSpPr txBox="1">
            <a:spLocks noGrp="1"/>
          </p:cNvSpPr>
          <p:nvPr>
            <p:ph type="ftr" idx="11"/>
          </p:nvPr>
        </p:nvSpPr>
        <p:spPr>
          <a:xfrm>
            <a:off x="7959725" y="64452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800"/>
              <a:buFont typeface="Arial"/>
              <a:buNone/>
            </a:pPr>
            <a:r>
              <a:rPr lang="ja-JP" sz="800" b="0" i="0" u="none" strike="noStrike" cap="none">
                <a:solidFill>
                  <a:srgbClr val="FFFFFF"/>
                </a:solidFill>
                <a:latin typeface="Arial"/>
                <a:ea typeface="Arial"/>
                <a:cs typeface="Arial"/>
                <a:sym typeface="Arial"/>
              </a:rPr>
              <a:t>© VISITS Technologies  All rights reserved.</a:t>
            </a:r>
            <a:endParaRPr sz="800" b="0" i="0" u="none" strike="noStrike" cap="none">
              <a:solidFill>
                <a:srgbClr val="FFFFFF"/>
              </a:solidFill>
              <a:latin typeface="Arial"/>
              <a:ea typeface="Arial"/>
              <a:cs typeface="Arial"/>
              <a:sym typeface="Arial"/>
            </a:endParaRPr>
          </a:p>
        </p:txBody>
      </p:sp>
      <p:sp>
        <p:nvSpPr>
          <p:cNvPr id="425" name="Google Shape;425;p43"/>
          <p:cNvSpPr/>
          <p:nvPr/>
        </p:nvSpPr>
        <p:spPr>
          <a:xfrm>
            <a:off x="6929234" y="-147766"/>
            <a:ext cx="5845628" cy="926242"/>
          </a:xfrm>
          <a:prstGeom prst="rect">
            <a:avLst/>
          </a:prstGeom>
          <a:solidFill>
            <a:srgbClr val="FFF3CC"/>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ja-JP" sz="1400" b="1" i="0" u="none" strike="noStrike" cap="none">
                <a:solidFill>
                  <a:srgbClr val="3F3F3F"/>
                </a:solidFill>
                <a:latin typeface="Arial"/>
                <a:ea typeface="Arial"/>
                <a:cs typeface="Arial"/>
                <a:sym typeface="Arial"/>
              </a:rPr>
              <a:t>【事務局の方へのご案内】</a:t>
            </a:r>
            <a:endParaRPr/>
          </a:p>
          <a:p>
            <a:pPr marL="0" marR="0" lvl="0" indent="0" algn="l" rtl="0">
              <a:lnSpc>
                <a:spcPct val="100000"/>
              </a:lnSpc>
              <a:spcBef>
                <a:spcPts val="0"/>
              </a:spcBef>
              <a:spcAft>
                <a:spcPts val="0"/>
              </a:spcAft>
              <a:buNone/>
            </a:pPr>
            <a:endParaRPr sz="800" b="1"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r>
              <a:rPr lang="ja-JP" sz="1400" b="1" i="0" u="none" strike="noStrike" cap="none">
                <a:solidFill>
                  <a:srgbClr val="3F3F3F"/>
                </a:solidFill>
                <a:latin typeface="Arial"/>
                <a:ea typeface="Arial"/>
                <a:cs typeface="Arial"/>
                <a:sym typeface="Arial"/>
              </a:rPr>
              <a:t> ・インタビューとレビューの実施日程を記入してください</a:t>
            </a:r>
            <a:endParaRPr sz="1400" b="1" i="0" u="none" strike="noStrike" cap="none">
              <a:solidFill>
                <a:srgbClr val="3F3F3F"/>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30"/>
        <p:cNvGrpSpPr/>
        <p:nvPr/>
      </p:nvGrpSpPr>
      <p:grpSpPr>
        <a:xfrm>
          <a:off x="0" y="0"/>
          <a:ext cx="0" cy="0"/>
          <a:chOff x="0" y="0"/>
          <a:chExt cx="0" cy="0"/>
        </a:xfrm>
      </p:grpSpPr>
      <p:sp>
        <p:nvSpPr>
          <p:cNvPr id="431" name="Google Shape;431;p44"/>
          <p:cNvSpPr txBox="1">
            <a:spLocks noGrp="1"/>
          </p:cNvSpPr>
          <p:nvPr>
            <p:ph type="title"/>
          </p:nvPr>
        </p:nvSpPr>
        <p:spPr>
          <a:xfrm>
            <a:off x="285021" y="647853"/>
            <a:ext cx="10515600" cy="249299"/>
          </a:xfrm>
          <a:prstGeom prst="rect">
            <a:avLst/>
          </a:prstGeom>
          <a:noFill/>
          <a:ln>
            <a:noFill/>
          </a:ln>
        </p:spPr>
        <p:txBody>
          <a:bodyPr spcFirstLastPara="1" wrap="square" lIns="0" tIns="0" rIns="0" bIns="0" anchor="ctr" anchorCtr="0">
            <a:spAutoFit/>
          </a:bodyPr>
          <a:lstStyle/>
          <a:p>
            <a:pPr marL="0" lvl="0" indent="0" algn="l" rtl="0">
              <a:lnSpc>
                <a:spcPct val="90000"/>
              </a:lnSpc>
              <a:spcBef>
                <a:spcPts val="0"/>
              </a:spcBef>
              <a:spcAft>
                <a:spcPts val="0"/>
              </a:spcAft>
              <a:buClr>
                <a:schemeClr val="dk1"/>
              </a:buClr>
              <a:buSzPts val="2000"/>
              <a:buFont typeface="Montserrat"/>
              <a:buNone/>
            </a:pPr>
            <a:r>
              <a:rPr lang="ja-JP">
                <a:solidFill>
                  <a:srgbClr val="3F3F3F"/>
                </a:solidFill>
              </a:rPr>
              <a:t>事務局の方へのご案内ページ</a:t>
            </a:r>
            <a:r>
              <a:rPr lang="ja-JP"/>
              <a:t>　</a:t>
            </a:r>
            <a:r>
              <a:rPr lang="ja-JP">
                <a:solidFill>
                  <a:srgbClr val="CC0000"/>
                </a:solidFill>
              </a:rPr>
              <a:t>★参加者へ配信する前にこのページは削除してください★</a:t>
            </a:r>
            <a:endParaRPr>
              <a:solidFill>
                <a:srgbClr val="CC0000"/>
              </a:solidFill>
            </a:endParaRPr>
          </a:p>
        </p:txBody>
      </p:sp>
      <p:sp>
        <p:nvSpPr>
          <p:cNvPr id="432" name="Google Shape;432;p44"/>
          <p:cNvSpPr txBox="1">
            <a:spLocks noGrp="1"/>
          </p:cNvSpPr>
          <p:nvPr>
            <p:ph type="body" idx="1"/>
          </p:nvPr>
        </p:nvSpPr>
        <p:spPr>
          <a:xfrm>
            <a:off x="91035" y="135101"/>
            <a:ext cx="5157787" cy="322139"/>
          </a:xfrm>
          <a:prstGeom prst="rect">
            <a:avLst/>
          </a:prstGeom>
          <a:noFill/>
          <a:ln>
            <a:noFill/>
          </a:ln>
        </p:spPr>
        <p:txBody>
          <a:bodyPr spcFirstLastPara="1" wrap="square" lIns="0" tIns="0" rIns="0" bIns="0" anchor="ctr" anchorCtr="0">
            <a:noAutofit/>
          </a:bodyPr>
          <a:lstStyle/>
          <a:p>
            <a:pPr marL="228600" lvl="0" indent="0" algn="l" rtl="0">
              <a:lnSpc>
                <a:spcPct val="90000"/>
              </a:lnSpc>
              <a:spcBef>
                <a:spcPts val="1000"/>
              </a:spcBef>
              <a:spcAft>
                <a:spcPts val="0"/>
              </a:spcAft>
              <a:buClr>
                <a:schemeClr val="dk1"/>
              </a:buClr>
              <a:buSzPts val="1400"/>
              <a:buFont typeface="Arial"/>
              <a:buNone/>
            </a:pPr>
            <a:r>
              <a:rPr lang="ja-JP"/>
              <a:t>VISITS forms ご利用の流れ</a:t>
            </a:r>
            <a:endParaRPr/>
          </a:p>
        </p:txBody>
      </p:sp>
      <p:sp>
        <p:nvSpPr>
          <p:cNvPr id="433" name="Google Shape;433;p44"/>
          <p:cNvSpPr txBox="1">
            <a:spLocks noGrp="1"/>
          </p:cNvSpPr>
          <p:nvPr>
            <p:ph type="ftr" idx="11"/>
          </p:nvPr>
        </p:nvSpPr>
        <p:spPr>
          <a:xfrm>
            <a:off x="7959725" y="64452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800"/>
              <a:buFont typeface="Arial"/>
              <a:buNone/>
            </a:pPr>
            <a:r>
              <a:rPr lang="ja-JP" sz="800" b="0" i="0" u="none" strike="noStrike" cap="none">
                <a:solidFill>
                  <a:srgbClr val="FFFFFF"/>
                </a:solidFill>
                <a:latin typeface="Arial"/>
                <a:ea typeface="Arial"/>
                <a:cs typeface="Arial"/>
                <a:sym typeface="Arial"/>
              </a:rPr>
              <a:t>© VISITS Technologies  All rights reserved.</a:t>
            </a:r>
            <a:endParaRPr sz="800" b="0" i="0" u="none" strike="noStrike" cap="none">
              <a:solidFill>
                <a:srgbClr val="FFFFFF"/>
              </a:solidFill>
              <a:latin typeface="Arial"/>
              <a:ea typeface="Arial"/>
              <a:cs typeface="Arial"/>
              <a:sym typeface="Arial"/>
            </a:endParaRPr>
          </a:p>
        </p:txBody>
      </p:sp>
      <p:sp>
        <p:nvSpPr>
          <p:cNvPr id="434" name="Google Shape;434;p44"/>
          <p:cNvSpPr/>
          <p:nvPr/>
        </p:nvSpPr>
        <p:spPr>
          <a:xfrm>
            <a:off x="787925" y="1370945"/>
            <a:ext cx="10728571" cy="1710172"/>
          </a:xfrm>
          <a:prstGeom prst="rect">
            <a:avLst/>
          </a:prstGeom>
          <a:solidFill>
            <a:srgbClr val="FFF3CC"/>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ja-JP" sz="1600" b="1" i="0" u="none" strike="noStrike" cap="none">
                <a:solidFill>
                  <a:srgbClr val="3F3F3F"/>
                </a:solidFill>
                <a:latin typeface="Arial"/>
                <a:ea typeface="Arial"/>
                <a:cs typeface="Arial"/>
                <a:sym typeface="Arial"/>
              </a:rPr>
              <a:t>【事務局の方へのご案内】</a:t>
            </a:r>
            <a:endParaRPr dirty="0"/>
          </a:p>
          <a:p>
            <a:pPr marL="0" marR="0" lvl="0" indent="0" algn="l" rtl="0">
              <a:lnSpc>
                <a:spcPct val="100000"/>
              </a:lnSpc>
              <a:spcBef>
                <a:spcPts val="0"/>
              </a:spcBef>
              <a:spcAft>
                <a:spcPts val="0"/>
              </a:spcAft>
              <a:buNone/>
            </a:pPr>
            <a:endParaRPr sz="1050" b="1" i="0" u="none" strike="noStrike" cap="none" dirty="0">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r>
              <a:rPr lang="ja-JP" sz="1600" b="1" i="0" u="none" strike="noStrike" cap="none">
                <a:solidFill>
                  <a:srgbClr val="3F3F3F"/>
                </a:solidFill>
                <a:latin typeface="Arial"/>
                <a:ea typeface="Arial"/>
                <a:cs typeface="Arial"/>
                <a:sym typeface="Arial"/>
              </a:rPr>
              <a:t> ・</a:t>
            </a:r>
            <a:r>
              <a:rPr lang="ja-JP" sz="1600" b="1" i="0" u="sng" strike="noStrike" cap="none">
                <a:solidFill>
                  <a:srgbClr val="416BCF"/>
                </a:solidFill>
                <a:latin typeface="Arial"/>
                <a:ea typeface="Arial"/>
                <a:cs typeface="Arial"/>
                <a:sym typeface="Arial"/>
              </a:rPr>
              <a:t>この後の４ページは、貴社での実施方法に応じてどれか</a:t>
            </a:r>
            <a:r>
              <a:rPr lang="ja-JP" sz="1600" b="1" i="0" u="sng" strike="noStrike" cap="none">
                <a:solidFill>
                  <a:srgbClr val="C00000"/>
                </a:solidFill>
                <a:latin typeface="Arial"/>
                <a:ea typeface="Arial"/>
                <a:cs typeface="Arial"/>
                <a:sym typeface="Arial"/>
              </a:rPr>
              <a:t>１枚</a:t>
            </a:r>
            <a:r>
              <a:rPr lang="ja-JP" sz="1600" b="1" i="0" u="sng" strike="noStrike" cap="none">
                <a:solidFill>
                  <a:srgbClr val="416BCF"/>
                </a:solidFill>
                <a:latin typeface="Arial"/>
                <a:ea typeface="Arial"/>
                <a:cs typeface="Arial"/>
                <a:sym typeface="Arial"/>
              </a:rPr>
              <a:t>を利用</a:t>
            </a:r>
            <a:r>
              <a:rPr lang="ja-JP" sz="1600" b="1" i="0" u="none" strike="noStrike" cap="none">
                <a:solidFill>
                  <a:srgbClr val="3F3F3F"/>
                </a:solidFill>
                <a:latin typeface="Arial"/>
                <a:ea typeface="Arial"/>
                <a:cs typeface="Arial"/>
                <a:sym typeface="Arial"/>
              </a:rPr>
              <a:t>いただきます。</a:t>
            </a:r>
            <a:endParaRPr sz="1600" b="1" i="0" u="none" strike="noStrike" cap="none" dirty="0">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r>
              <a:rPr lang="ja-JP" sz="1600" b="1" i="0" u="none" strike="noStrike" cap="none">
                <a:solidFill>
                  <a:srgbClr val="3F3F3F"/>
                </a:solidFill>
                <a:latin typeface="Arial"/>
                <a:ea typeface="Arial"/>
                <a:cs typeface="Arial"/>
                <a:sym typeface="Arial"/>
              </a:rPr>
              <a:t> 　以下のパターン分けに応じてどのページを残すか確認した上で、不要となる他の３枚は削除してください。</a:t>
            </a:r>
            <a:endParaRPr sz="1600" b="1" i="0" u="none" strike="noStrike" cap="none" dirty="0">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endParaRPr sz="800" b="1" i="0" u="none" strike="noStrike" cap="none" dirty="0">
              <a:solidFill>
                <a:srgbClr val="3F3F3F"/>
              </a:solidFill>
              <a:latin typeface="Arial"/>
              <a:ea typeface="Arial"/>
              <a:cs typeface="Arial"/>
              <a:sym typeface="Arial"/>
            </a:endParaRPr>
          </a:p>
          <a:p>
            <a:pPr marL="0" marR="0" lvl="0" indent="0" algn="l" rtl="0">
              <a:lnSpc>
                <a:spcPct val="100000"/>
              </a:lnSpc>
              <a:spcBef>
                <a:spcPts val="0"/>
              </a:spcBef>
              <a:spcAft>
                <a:spcPts val="0"/>
              </a:spcAft>
              <a:buNone/>
            </a:pPr>
            <a:r>
              <a:rPr lang="ja-JP" sz="1600" b="1" i="0" u="none" strike="noStrike" cap="none">
                <a:solidFill>
                  <a:srgbClr val="3F3F3F"/>
                </a:solidFill>
                <a:latin typeface="Arial"/>
                <a:ea typeface="Arial"/>
                <a:cs typeface="Arial"/>
                <a:sym typeface="Arial"/>
              </a:rPr>
              <a:t> ・参加者の皆さまへ配信いただく前に、</a:t>
            </a:r>
            <a:r>
              <a:rPr lang="ja-JP" sz="1600" b="1" i="0" u="sng" strike="noStrike" cap="none">
                <a:solidFill>
                  <a:srgbClr val="416BCF"/>
                </a:solidFill>
                <a:latin typeface="Arial"/>
                <a:ea typeface="Arial"/>
                <a:cs typeface="Arial"/>
                <a:sym typeface="Arial"/>
              </a:rPr>
              <a:t>このページは削除</a:t>
            </a:r>
            <a:r>
              <a:rPr lang="ja-JP" sz="1600" b="1" i="0" u="none" strike="noStrike" cap="none">
                <a:solidFill>
                  <a:srgbClr val="3F3F3F"/>
                </a:solidFill>
                <a:latin typeface="Arial"/>
                <a:ea typeface="Arial"/>
                <a:cs typeface="Arial"/>
                <a:sym typeface="Arial"/>
              </a:rPr>
              <a:t>してください。</a:t>
            </a:r>
            <a:endParaRPr sz="1600" b="1" i="0" u="none" strike="noStrike" cap="none" dirty="0">
              <a:solidFill>
                <a:srgbClr val="3F3F3F"/>
              </a:solidFill>
              <a:latin typeface="Arial"/>
              <a:ea typeface="Arial"/>
              <a:cs typeface="Arial"/>
              <a:sym typeface="Arial"/>
            </a:endParaRPr>
          </a:p>
        </p:txBody>
      </p:sp>
      <p:sp>
        <p:nvSpPr>
          <p:cNvPr id="435" name="Google Shape;435;p44"/>
          <p:cNvSpPr/>
          <p:nvPr/>
        </p:nvSpPr>
        <p:spPr>
          <a:xfrm>
            <a:off x="787926" y="3432365"/>
            <a:ext cx="4896182" cy="2610089"/>
          </a:xfrm>
          <a:prstGeom prst="roundRect">
            <a:avLst>
              <a:gd name="adj" fmla="val 0"/>
            </a:avLst>
          </a:prstGeom>
          <a:solidFill>
            <a:srgbClr val="E8F0FF"/>
          </a:solidFill>
          <a:ln>
            <a:noFill/>
          </a:ln>
          <a:effectLst>
            <a:outerShdw blurRad="63500" sx="101000" sy="101000" algn="ctr" rotWithShape="0">
              <a:srgbClr val="000000">
                <a:alpha val="9803"/>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FFFFFF"/>
              </a:solidFill>
              <a:latin typeface="Arial"/>
              <a:ea typeface="Arial"/>
              <a:cs typeface="Arial"/>
              <a:sym typeface="Arial"/>
            </a:endParaRPr>
          </a:p>
        </p:txBody>
      </p:sp>
      <p:sp>
        <p:nvSpPr>
          <p:cNvPr id="436" name="Google Shape;436;p44"/>
          <p:cNvSpPr txBox="1"/>
          <p:nvPr/>
        </p:nvSpPr>
        <p:spPr>
          <a:xfrm>
            <a:off x="763212" y="4634986"/>
            <a:ext cx="1856420" cy="20484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ja-JP" sz="1600" b="1" i="0" u="none" strike="noStrike" cap="none">
                <a:solidFill>
                  <a:srgbClr val="416BCF"/>
                </a:solidFill>
                <a:latin typeface="Arial"/>
                <a:ea typeface="Arial"/>
                <a:cs typeface="Arial"/>
                <a:sym typeface="Arial"/>
              </a:rPr>
              <a:t>参加登録方法は</a:t>
            </a:r>
            <a:endParaRPr sz="1600" b="1" i="0" u="none" strike="noStrike" cap="none">
              <a:solidFill>
                <a:srgbClr val="416BCF"/>
              </a:solidFill>
              <a:latin typeface="Arial"/>
              <a:ea typeface="Arial"/>
              <a:cs typeface="Arial"/>
              <a:sym typeface="Arial"/>
            </a:endParaRPr>
          </a:p>
        </p:txBody>
      </p:sp>
      <p:sp>
        <p:nvSpPr>
          <p:cNvPr id="437" name="Google Shape;437;p44"/>
          <p:cNvSpPr/>
          <p:nvPr/>
        </p:nvSpPr>
        <p:spPr>
          <a:xfrm>
            <a:off x="2546359" y="3593911"/>
            <a:ext cx="2964752" cy="989532"/>
          </a:xfrm>
          <a:prstGeom prst="roundRect">
            <a:avLst>
              <a:gd name="adj" fmla="val 0"/>
            </a:avLst>
          </a:prstGeom>
          <a:solidFill>
            <a:schemeClr val="lt1"/>
          </a:solidFill>
          <a:ln>
            <a:noFill/>
          </a:ln>
          <a:effectLst>
            <a:outerShdw blurRad="63500" sx="101000" sy="101000" algn="ctr" rotWithShape="0">
              <a:srgbClr val="000000">
                <a:alpha val="9803"/>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1" i="0" u="none" strike="noStrike" cap="none">
              <a:solidFill>
                <a:srgbClr val="FFFFFF"/>
              </a:solidFill>
              <a:latin typeface="Arial"/>
              <a:ea typeface="Arial"/>
              <a:cs typeface="Arial"/>
              <a:sym typeface="Arial"/>
            </a:endParaRPr>
          </a:p>
        </p:txBody>
      </p:sp>
      <p:sp>
        <p:nvSpPr>
          <p:cNvPr id="438" name="Google Shape;438;p44"/>
          <p:cNvSpPr txBox="1"/>
          <p:nvPr/>
        </p:nvSpPr>
        <p:spPr>
          <a:xfrm>
            <a:off x="2520776" y="3968963"/>
            <a:ext cx="2990335" cy="239427"/>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ja-JP" sz="1600" b="1" i="0" u="none" strike="noStrike" cap="none">
                <a:solidFill>
                  <a:srgbClr val="416BCF"/>
                </a:solidFill>
                <a:latin typeface="Arial"/>
                <a:ea typeface="Arial"/>
                <a:cs typeface="Arial"/>
                <a:sym typeface="Arial"/>
              </a:rPr>
              <a:t>参加用</a:t>
            </a:r>
            <a:r>
              <a:rPr lang="ja-JP" sz="1600" b="1">
                <a:solidFill>
                  <a:srgbClr val="416BCF"/>
                </a:solidFill>
              </a:rPr>
              <a:t>回答</a:t>
            </a:r>
            <a:r>
              <a:rPr lang="ja-JP" sz="1600" b="1" i="0" u="none" strike="noStrike" cap="none">
                <a:solidFill>
                  <a:srgbClr val="416BCF"/>
                </a:solidFill>
                <a:latin typeface="Arial"/>
                <a:ea typeface="Arial"/>
                <a:cs typeface="Arial"/>
                <a:sym typeface="Arial"/>
              </a:rPr>
              <a:t>URLを案内して</a:t>
            </a:r>
            <a:endParaRPr sz="1600" b="1" i="0" u="none" strike="noStrike" cap="none">
              <a:solidFill>
                <a:srgbClr val="416BCF"/>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600"/>
              <a:buFont typeface="Arial"/>
              <a:buNone/>
            </a:pPr>
            <a:r>
              <a:rPr lang="ja-JP" sz="1600" b="1" i="0" u="none" strike="noStrike" cap="none">
                <a:solidFill>
                  <a:srgbClr val="416BCF"/>
                </a:solidFill>
                <a:latin typeface="Arial"/>
                <a:ea typeface="Arial"/>
                <a:cs typeface="Arial"/>
                <a:sym typeface="Arial"/>
              </a:rPr>
              <a:t>参加者自身で登録してもらう</a:t>
            </a:r>
            <a:endParaRPr sz="1600" b="1" i="0" u="none" strike="noStrike" cap="none">
              <a:solidFill>
                <a:srgbClr val="416BCF"/>
              </a:solidFill>
              <a:latin typeface="Arial"/>
              <a:ea typeface="Arial"/>
              <a:cs typeface="Arial"/>
              <a:sym typeface="Arial"/>
            </a:endParaRPr>
          </a:p>
        </p:txBody>
      </p:sp>
      <p:sp>
        <p:nvSpPr>
          <p:cNvPr id="439" name="Google Shape;439;p44"/>
          <p:cNvSpPr/>
          <p:nvPr/>
        </p:nvSpPr>
        <p:spPr>
          <a:xfrm>
            <a:off x="2546359" y="4891372"/>
            <a:ext cx="2964752" cy="989532"/>
          </a:xfrm>
          <a:prstGeom prst="roundRect">
            <a:avLst>
              <a:gd name="adj" fmla="val 0"/>
            </a:avLst>
          </a:prstGeom>
          <a:solidFill>
            <a:schemeClr val="lt1"/>
          </a:solidFill>
          <a:ln>
            <a:noFill/>
          </a:ln>
          <a:effectLst>
            <a:outerShdw blurRad="63500" sx="101000" sy="101000" algn="ctr" rotWithShape="0">
              <a:srgbClr val="000000">
                <a:alpha val="9803"/>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1" i="0" u="none" strike="noStrike" cap="none">
              <a:solidFill>
                <a:srgbClr val="FFFFFF"/>
              </a:solidFill>
              <a:latin typeface="Arial"/>
              <a:ea typeface="Arial"/>
              <a:cs typeface="Arial"/>
              <a:sym typeface="Arial"/>
            </a:endParaRPr>
          </a:p>
        </p:txBody>
      </p:sp>
      <p:sp>
        <p:nvSpPr>
          <p:cNvPr id="440" name="Google Shape;440;p44"/>
          <p:cNvSpPr txBox="1"/>
          <p:nvPr/>
        </p:nvSpPr>
        <p:spPr>
          <a:xfrm>
            <a:off x="2520776" y="5266424"/>
            <a:ext cx="2990335" cy="239427"/>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ja-JP" sz="1600" b="1" i="0" u="none" strike="noStrike" cap="none">
                <a:solidFill>
                  <a:srgbClr val="416BCF"/>
                </a:solidFill>
                <a:latin typeface="Arial"/>
                <a:ea typeface="Arial"/>
                <a:cs typeface="Arial"/>
                <a:sym typeface="Arial"/>
              </a:rPr>
              <a:t>事務局側で参加者を登録する</a:t>
            </a:r>
            <a:endParaRPr sz="1600" b="1" i="0" u="none" strike="noStrike" cap="none">
              <a:solidFill>
                <a:srgbClr val="416BCF"/>
              </a:solidFill>
              <a:latin typeface="Arial"/>
              <a:ea typeface="Arial"/>
              <a:cs typeface="Arial"/>
              <a:sym typeface="Arial"/>
            </a:endParaRPr>
          </a:p>
        </p:txBody>
      </p:sp>
      <p:sp>
        <p:nvSpPr>
          <p:cNvPr id="441" name="Google Shape;441;p44"/>
          <p:cNvSpPr/>
          <p:nvPr/>
        </p:nvSpPr>
        <p:spPr>
          <a:xfrm>
            <a:off x="6053316" y="3432365"/>
            <a:ext cx="2052716" cy="1253252"/>
          </a:xfrm>
          <a:prstGeom prst="roundRect">
            <a:avLst>
              <a:gd name="adj" fmla="val 0"/>
            </a:avLst>
          </a:prstGeom>
          <a:solidFill>
            <a:srgbClr val="E8F0FF"/>
          </a:solidFill>
          <a:ln>
            <a:noFill/>
          </a:ln>
          <a:effectLst>
            <a:outerShdw blurRad="63500" sx="101000" sy="101000" algn="ctr" rotWithShape="0">
              <a:srgbClr val="000000">
                <a:alpha val="9803"/>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FFFFFF"/>
              </a:solidFill>
              <a:latin typeface="Arial"/>
              <a:ea typeface="Arial"/>
              <a:cs typeface="Arial"/>
              <a:sym typeface="Arial"/>
            </a:endParaRPr>
          </a:p>
        </p:txBody>
      </p:sp>
      <p:sp>
        <p:nvSpPr>
          <p:cNvPr id="442" name="Google Shape;442;p44"/>
          <p:cNvSpPr txBox="1"/>
          <p:nvPr/>
        </p:nvSpPr>
        <p:spPr>
          <a:xfrm>
            <a:off x="5891262" y="4003545"/>
            <a:ext cx="1139728" cy="20484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ja-JP" sz="1600" b="1" i="0" u="none" strike="noStrike" cap="none">
                <a:solidFill>
                  <a:srgbClr val="416BCF"/>
                </a:solidFill>
                <a:latin typeface="Arial"/>
                <a:ea typeface="Arial"/>
                <a:cs typeface="Arial"/>
                <a:sym typeface="Arial"/>
              </a:rPr>
              <a:t>結果を</a:t>
            </a:r>
            <a:endParaRPr sz="1600" b="1" i="0" u="none" strike="noStrike" cap="none">
              <a:solidFill>
                <a:srgbClr val="416BCF"/>
              </a:solidFill>
              <a:latin typeface="Arial"/>
              <a:ea typeface="Arial"/>
              <a:cs typeface="Arial"/>
              <a:sym typeface="Arial"/>
            </a:endParaRPr>
          </a:p>
        </p:txBody>
      </p:sp>
      <p:sp>
        <p:nvSpPr>
          <p:cNvPr id="443" name="Google Shape;443;p44"/>
          <p:cNvSpPr/>
          <p:nvPr/>
        </p:nvSpPr>
        <p:spPr>
          <a:xfrm rot="-5400000">
            <a:off x="5462909" y="3978385"/>
            <a:ext cx="811606" cy="196777"/>
          </a:xfrm>
          <a:prstGeom prst="downArrow">
            <a:avLst>
              <a:gd name="adj1" fmla="val 100000"/>
              <a:gd name="adj2" fmla="val 149467"/>
            </a:avLst>
          </a:prstGeom>
          <a:solidFill>
            <a:srgbClr val="BFBFB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444" name="Google Shape;444;p44"/>
          <p:cNvSpPr/>
          <p:nvPr/>
        </p:nvSpPr>
        <p:spPr>
          <a:xfrm rot="-5400000">
            <a:off x="5462912" y="5322607"/>
            <a:ext cx="811606" cy="196777"/>
          </a:xfrm>
          <a:prstGeom prst="downArrow">
            <a:avLst>
              <a:gd name="adj1" fmla="val 100000"/>
              <a:gd name="adj2" fmla="val 149467"/>
            </a:avLst>
          </a:prstGeom>
          <a:solidFill>
            <a:srgbClr val="BFBFB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445" name="Google Shape;445;p44"/>
          <p:cNvSpPr/>
          <p:nvPr/>
        </p:nvSpPr>
        <p:spPr>
          <a:xfrm rot="-5400000">
            <a:off x="7977427" y="4326783"/>
            <a:ext cx="573668" cy="144000"/>
          </a:xfrm>
          <a:prstGeom prst="downArrow">
            <a:avLst>
              <a:gd name="adj1" fmla="val 100000"/>
              <a:gd name="adj2" fmla="val 149467"/>
            </a:avLst>
          </a:prstGeom>
          <a:solidFill>
            <a:srgbClr val="BFBFB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446" name="Google Shape;446;p44"/>
          <p:cNvSpPr/>
          <p:nvPr/>
        </p:nvSpPr>
        <p:spPr>
          <a:xfrm rot="-5400000">
            <a:off x="7977427" y="3647198"/>
            <a:ext cx="573668" cy="144000"/>
          </a:xfrm>
          <a:prstGeom prst="downArrow">
            <a:avLst>
              <a:gd name="adj1" fmla="val 100000"/>
              <a:gd name="adj2" fmla="val 149467"/>
            </a:avLst>
          </a:prstGeom>
          <a:solidFill>
            <a:srgbClr val="BFBFB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447" name="Google Shape;447;p44"/>
          <p:cNvSpPr/>
          <p:nvPr/>
        </p:nvSpPr>
        <p:spPr>
          <a:xfrm rot="-5400000">
            <a:off x="7977427" y="5006368"/>
            <a:ext cx="573668" cy="144000"/>
          </a:xfrm>
          <a:prstGeom prst="downArrow">
            <a:avLst>
              <a:gd name="adj1" fmla="val 100000"/>
              <a:gd name="adj2" fmla="val 149467"/>
            </a:avLst>
          </a:prstGeom>
          <a:solidFill>
            <a:srgbClr val="BFBFB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448" name="Google Shape;448;p44"/>
          <p:cNvSpPr/>
          <p:nvPr/>
        </p:nvSpPr>
        <p:spPr>
          <a:xfrm rot="-5400000">
            <a:off x="7977427" y="5682314"/>
            <a:ext cx="573668" cy="144000"/>
          </a:xfrm>
          <a:prstGeom prst="downArrow">
            <a:avLst>
              <a:gd name="adj1" fmla="val 100000"/>
              <a:gd name="adj2" fmla="val 149467"/>
            </a:avLst>
          </a:prstGeom>
          <a:solidFill>
            <a:srgbClr val="BFBFB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449" name="Google Shape;449;p44"/>
          <p:cNvSpPr txBox="1"/>
          <p:nvPr/>
        </p:nvSpPr>
        <p:spPr>
          <a:xfrm>
            <a:off x="8387330" y="3525998"/>
            <a:ext cx="3600696" cy="423884"/>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600"/>
              <a:buFont typeface="Arial"/>
              <a:buNone/>
            </a:pPr>
            <a:r>
              <a:rPr lang="ja-JP" sz="1600" b="1" i="0" u="none" strike="noStrike" cap="none">
                <a:solidFill>
                  <a:srgbClr val="416BCF"/>
                </a:solidFill>
                <a:latin typeface="Arial"/>
                <a:ea typeface="Arial"/>
                <a:cs typeface="Arial"/>
                <a:sym typeface="Arial"/>
              </a:rPr>
              <a:t>１ページ後の</a:t>
            </a:r>
            <a:r>
              <a:rPr lang="ja-JP" sz="1800" b="1" i="0" u="none" strike="noStrike" cap="none">
                <a:solidFill>
                  <a:srgbClr val="416BCF"/>
                </a:solidFill>
                <a:latin typeface="Arial"/>
                <a:ea typeface="Arial"/>
                <a:cs typeface="Arial"/>
                <a:sym typeface="Arial"/>
              </a:rPr>
              <a:t>パターン</a:t>
            </a:r>
            <a:r>
              <a:rPr lang="en-US" altLang="ja-JP" sz="1800" b="1" i="0" u="none" strike="noStrike" cap="none" dirty="0">
                <a:solidFill>
                  <a:srgbClr val="416BCF"/>
                </a:solidFill>
                <a:latin typeface="Arial"/>
                <a:ea typeface="Arial"/>
                <a:cs typeface="Arial"/>
                <a:sym typeface="Arial"/>
              </a:rPr>
              <a:t>1</a:t>
            </a:r>
            <a:r>
              <a:rPr lang="ja-JP" sz="1600" b="1" i="0" u="none" strike="noStrike" cap="none">
                <a:solidFill>
                  <a:srgbClr val="416BCF"/>
                </a:solidFill>
                <a:latin typeface="Arial"/>
                <a:ea typeface="Arial"/>
                <a:cs typeface="Arial"/>
                <a:sym typeface="Arial"/>
              </a:rPr>
              <a:t>を利用</a:t>
            </a:r>
            <a:endParaRPr sz="1600" b="1" i="0" u="none" strike="noStrike" cap="none" dirty="0">
              <a:solidFill>
                <a:srgbClr val="416BCF"/>
              </a:solidFill>
              <a:latin typeface="Arial"/>
              <a:ea typeface="Arial"/>
              <a:cs typeface="Arial"/>
              <a:sym typeface="Arial"/>
            </a:endParaRPr>
          </a:p>
        </p:txBody>
      </p:sp>
      <p:sp>
        <p:nvSpPr>
          <p:cNvPr id="450" name="Google Shape;450;p44"/>
          <p:cNvSpPr txBox="1"/>
          <p:nvPr/>
        </p:nvSpPr>
        <p:spPr>
          <a:xfrm>
            <a:off x="8387330" y="4186841"/>
            <a:ext cx="3600696" cy="423884"/>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600"/>
              <a:buFont typeface="Arial"/>
              <a:buNone/>
            </a:pPr>
            <a:r>
              <a:rPr lang="ja-JP" sz="1600" b="1" i="0" u="none" strike="noStrike" cap="none">
                <a:solidFill>
                  <a:srgbClr val="416BCF"/>
                </a:solidFill>
                <a:latin typeface="Arial"/>
                <a:ea typeface="Arial"/>
                <a:cs typeface="Arial"/>
                <a:sym typeface="Arial"/>
              </a:rPr>
              <a:t>２ページ後の</a:t>
            </a:r>
            <a:r>
              <a:rPr lang="ja-JP" sz="1800" b="1" i="0" u="none" strike="noStrike" cap="none">
                <a:solidFill>
                  <a:srgbClr val="416BCF"/>
                </a:solidFill>
                <a:latin typeface="Arial"/>
                <a:ea typeface="Arial"/>
                <a:cs typeface="Arial"/>
                <a:sym typeface="Arial"/>
              </a:rPr>
              <a:t>パターン</a:t>
            </a:r>
            <a:r>
              <a:rPr lang="en-US" altLang="ja-JP" sz="1800" b="1" i="0" u="none" strike="noStrike" cap="none" dirty="0">
                <a:solidFill>
                  <a:srgbClr val="416BCF"/>
                </a:solidFill>
                <a:latin typeface="Arial"/>
                <a:ea typeface="Arial"/>
                <a:cs typeface="Arial"/>
                <a:sym typeface="Arial"/>
              </a:rPr>
              <a:t>2</a:t>
            </a:r>
            <a:r>
              <a:rPr lang="ja-JP" sz="1600" b="1" i="0" u="none" strike="noStrike" cap="none">
                <a:solidFill>
                  <a:srgbClr val="416BCF"/>
                </a:solidFill>
                <a:latin typeface="Arial"/>
                <a:ea typeface="Arial"/>
                <a:cs typeface="Arial"/>
                <a:sym typeface="Arial"/>
              </a:rPr>
              <a:t>を利用</a:t>
            </a:r>
            <a:endParaRPr sz="1600" b="1" i="0" u="none" strike="noStrike" cap="none" dirty="0">
              <a:solidFill>
                <a:srgbClr val="416BCF"/>
              </a:solidFill>
              <a:latin typeface="Arial"/>
              <a:ea typeface="Arial"/>
              <a:cs typeface="Arial"/>
              <a:sym typeface="Arial"/>
            </a:endParaRPr>
          </a:p>
        </p:txBody>
      </p:sp>
      <p:sp>
        <p:nvSpPr>
          <p:cNvPr id="451" name="Google Shape;451;p44"/>
          <p:cNvSpPr txBox="1"/>
          <p:nvPr/>
        </p:nvSpPr>
        <p:spPr>
          <a:xfrm>
            <a:off x="8387330" y="4866425"/>
            <a:ext cx="3600696" cy="423884"/>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600"/>
              <a:buFont typeface="Arial"/>
              <a:buNone/>
            </a:pPr>
            <a:r>
              <a:rPr lang="ja-JP" sz="1600" b="1" i="0" u="none" strike="noStrike" cap="none">
                <a:solidFill>
                  <a:srgbClr val="416BCF"/>
                </a:solidFill>
                <a:latin typeface="Arial"/>
                <a:ea typeface="Arial"/>
                <a:cs typeface="Arial"/>
                <a:sym typeface="Arial"/>
              </a:rPr>
              <a:t>３ページ後の</a:t>
            </a:r>
            <a:r>
              <a:rPr lang="ja-JP" sz="1800" b="1" i="0" u="none" strike="noStrike" cap="none">
                <a:solidFill>
                  <a:srgbClr val="416BCF"/>
                </a:solidFill>
                <a:latin typeface="Arial"/>
                <a:ea typeface="Arial"/>
                <a:cs typeface="Arial"/>
                <a:sym typeface="Arial"/>
              </a:rPr>
              <a:t>パターン</a:t>
            </a:r>
            <a:r>
              <a:rPr lang="en-US" altLang="ja-JP" sz="1800" b="1" i="0" u="none" strike="noStrike" cap="none" dirty="0">
                <a:solidFill>
                  <a:srgbClr val="416BCF"/>
                </a:solidFill>
                <a:latin typeface="Arial"/>
                <a:ea typeface="Arial"/>
                <a:cs typeface="Arial"/>
                <a:sym typeface="Arial"/>
              </a:rPr>
              <a:t>3</a:t>
            </a:r>
            <a:r>
              <a:rPr lang="ja-JP" sz="1600" b="1" i="0" u="none" strike="noStrike" cap="none">
                <a:solidFill>
                  <a:srgbClr val="416BCF"/>
                </a:solidFill>
                <a:latin typeface="Arial"/>
                <a:ea typeface="Arial"/>
                <a:cs typeface="Arial"/>
                <a:sym typeface="Arial"/>
              </a:rPr>
              <a:t>を利用</a:t>
            </a:r>
            <a:endParaRPr sz="1600" b="1" i="0" u="none" strike="noStrike" cap="none" dirty="0">
              <a:solidFill>
                <a:srgbClr val="416BCF"/>
              </a:solidFill>
              <a:latin typeface="Arial"/>
              <a:ea typeface="Arial"/>
              <a:cs typeface="Arial"/>
              <a:sym typeface="Arial"/>
            </a:endParaRPr>
          </a:p>
        </p:txBody>
      </p:sp>
      <p:sp>
        <p:nvSpPr>
          <p:cNvPr id="452" name="Google Shape;452;p44"/>
          <p:cNvSpPr txBox="1"/>
          <p:nvPr/>
        </p:nvSpPr>
        <p:spPr>
          <a:xfrm>
            <a:off x="8387330" y="5547454"/>
            <a:ext cx="3600696" cy="423884"/>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600"/>
              <a:buFont typeface="Arial"/>
              <a:buNone/>
            </a:pPr>
            <a:r>
              <a:rPr lang="ja-JP" sz="1600" b="1" i="0" u="none" strike="noStrike" cap="none">
                <a:solidFill>
                  <a:srgbClr val="416BCF"/>
                </a:solidFill>
                <a:latin typeface="Arial"/>
                <a:ea typeface="Arial"/>
                <a:cs typeface="Arial"/>
                <a:sym typeface="Arial"/>
              </a:rPr>
              <a:t>４ページ後の</a:t>
            </a:r>
            <a:r>
              <a:rPr lang="ja-JP" sz="1800" b="1" i="0" u="none" strike="noStrike" cap="none">
                <a:solidFill>
                  <a:srgbClr val="416BCF"/>
                </a:solidFill>
                <a:latin typeface="Arial"/>
                <a:ea typeface="Arial"/>
                <a:cs typeface="Arial"/>
                <a:sym typeface="Arial"/>
              </a:rPr>
              <a:t>パターン</a:t>
            </a:r>
            <a:r>
              <a:rPr lang="en-US" altLang="ja-JP" sz="1800" b="1" i="0" u="none" strike="noStrike" cap="none" dirty="0">
                <a:solidFill>
                  <a:srgbClr val="416BCF"/>
                </a:solidFill>
                <a:latin typeface="Arial"/>
                <a:ea typeface="Arial"/>
                <a:cs typeface="Arial"/>
                <a:sym typeface="Arial"/>
              </a:rPr>
              <a:t>4</a:t>
            </a:r>
            <a:r>
              <a:rPr lang="ja-JP" sz="1600" b="1" i="0" u="none" strike="noStrike" cap="none">
                <a:solidFill>
                  <a:srgbClr val="416BCF"/>
                </a:solidFill>
                <a:latin typeface="Arial"/>
                <a:ea typeface="Arial"/>
                <a:cs typeface="Arial"/>
                <a:sym typeface="Arial"/>
              </a:rPr>
              <a:t>を利用</a:t>
            </a:r>
            <a:endParaRPr sz="1600" b="1" i="0" u="none" strike="noStrike" cap="none" dirty="0">
              <a:solidFill>
                <a:srgbClr val="416BCF"/>
              </a:solidFill>
              <a:latin typeface="Arial"/>
              <a:ea typeface="Arial"/>
              <a:cs typeface="Arial"/>
              <a:sym typeface="Arial"/>
            </a:endParaRPr>
          </a:p>
        </p:txBody>
      </p:sp>
      <p:sp>
        <p:nvSpPr>
          <p:cNvPr id="453" name="Google Shape;453;p44"/>
          <p:cNvSpPr/>
          <p:nvPr/>
        </p:nvSpPr>
        <p:spPr>
          <a:xfrm>
            <a:off x="6867178" y="3502635"/>
            <a:ext cx="1139729" cy="504000"/>
          </a:xfrm>
          <a:prstGeom prst="roundRect">
            <a:avLst>
              <a:gd name="adj" fmla="val 0"/>
            </a:avLst>
          </a:prstGeom>
          <a:solidFill>
            <a:schemeClr val="lt1"/>
          </a:solidFill>
          <a:ln>
            <a:noFill/>
          </a:ln>
          <a:effectLst>
            <a:outerShdw blurRad="63500" sx="101000" sy="101000" algn="ctr" rotWithShape="0">
              <a:srgbClr val="000000">
                <a:alpha val="9803"/>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1" i="0" u="none" strike="noStrike" cap="none">
              <a:solidFill>
                <a:srgbClr val="FFFFFF"/>
              </a:solidFill>
              <a:latin typeface="Arial"/>
              <a:ea typeface="Arial"/>
              <a:cs typeface="Arial"/>
              <a:sym typeface="Arial"/>
            </a:endParaRPr>
          </a:p>
        </p:txBody>
      </p:sp>
      <p:sp>
        <p:nvSpPr>
          <p:cNvPr id="454" name="Google Shape;454;p44"/>
          <p:cNvSpPr/>
          <p:nvPr/>
        </p:nvSpPr>
        <p:spPr>
          <a:xfrm>
            <a:off x="6867178" y="4103196"/>
            <a:ext cx="1139729" cy="504000"/>
          </a:xfrm>
          <a:prstGeom prst="roundRect">
            <a:avLst>
              <a:gd name="adj" fmla="val 0"/>
            </a:avLst>
          </a:prstGeom>
          <a:solidFill>
            <a:schemeClr val="lt1"/>
          </a:solidFill>
          <a:ln>
            <a:noFill/>
          </a:ln>
          <a:effectLst>
            <a:outerShdw blurRad="63500" sx="101000" sy="101000" algn="ctr" rotWithShape="0">
              <a:srgbClr val="000000">
                <a:alpha val="9803"/>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1" i="0" u="none" strike="noStrike" cap="none">
              <a:solidFill>
                <a:srgbClr val="FFFFFF"/>
              </a:solidFill>
              <a:latin typeface="Arial"/>
              <a:ea typeface="Arial"/>
              <a:cs typeface="Arial"/>
              <a:sym typeface="Arial"/>
            </a:endParaRPr>
          </a:p>
        </p:txBody>
      </p:sp>
      <p:sp>
        <p:nvSpPr>
          <p:cNvPr id="455" name="Google Shape;455;p44"/>
          <p:cNvSpPr txBox="1"/>
          <p:nvPr/>
        </p:nvSpPr>
        <p:spPr>
          <a:xfrm>
            <a:off x="6744655" y="4183572"/>
            <a:ext cx="1384773" cy="34123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ja-JP" sz="1600" b="1" i="0" u="none" strike="noStrike" cap="none">
                <a:solidFill>
                  <a:srgbClr val="416BCF"/>
                </a:solidFill>
                <a:latin typeface="Arial"/>
                <a:ea typeface="Arial"/>
                <a:cs typeface="Arial"/>
                <a:sym typeface="Arial"/>
              </a:rPr>
              <a:t>開示しない</a:t>
            </a:r>
            <a:endParaRPr sz="1600" b="1" i="0" u="none" strike="noStrike" cap="none">
              <a:solidFill>
                <a:srgbClr val="416BCF"/>
              </a:solidFill>
              <a:latin typeface="Arial"/>
              <a:ea typeface="Arial"/>
              <a:cs typeface="Arial"/>
              <a:sym typeface="Arial"/>
            </a:endParaRPr>
          </a:p>
        </p:txBody>
      </p:sp>
      <p:sp>
        <p:nvSpPr>
          <p:cNvPr id="456" name="Google Shape;456;p44"/>
          <p:cNvSpPr txBox="1"/>
          <p:nvPr/>
        </p:nvSpPr>
        <p:spPr>
          <a:xfrm>
            <a:off x="6744655" y="3578253"/>
            <a:ext cx="1384773" cy="34123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ja-JP" sz="1600" b="1" i="0" u="none" strike="noStrike" cap="none">
                <a:solidFill>
                  <a:srgbClr val="416BCF"/>
                </a:solidFill>
                <a:latin typeface="Arial"/>
                <a:ea typeface="Arial"/>
                <a:cs typeface="Arial"/>
                <a:sym typeface="Arial"/>
              </a:rPr>
              <a:t>開示する</a:t>
            </a:r>
            <a:endParaRPr sz="1600" b="1" i="0" u="none" strike="noStrike" cap="none">
              <a:solidFill>
                <a:srgbClr val="416BCF"/>
              </a:solidFill>
              <a:latin typeface="Arial"/>
              <a:ea typeface="Arial"/>
              <a:cs typeface="Arial"/>
              <a:sym typeface="Arial"/>
            </a:endParaRPr>
          </a:p>
        </p:txBody>
      </p:sp>
      <p:sp>
        <p:nvSpPr>
          <p:cNvPr id="457" name="Google Shape;457;p44"/>
          <p:cNvSpPr/>
          <p:nvPr/>
        </p:nvSpPr>
        <p:spPr>
          <a:xfrm>
            <a:off x="6053316" y="4793990"/>
            <a:ext cx="2052716" cy="1253252"/>
          </a:xfrm>
          <a:prstGeom prst="roundRect">
            <a:avLst>
              <a:gd name="adj" fmla="val 0"/>
            </a:avLst>
          </a:prstGeom>
          <a:solidFill>
            <a:srgbClr val="E8F0FF"/>
          </a:solidFill>
          <a:ln>
            <a:noFill/>
          </a:ln>
          <a:effectLst>
            <a:outerShdw blurRad="63500" sx="101000" sy="101000" algn="ctr" rotWithShape="0">
              <a:srgbClr val="000000">
                <a:alpha val="9803"/>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FFFFFF"/>
              </a:solidFill>
              <a:latin typeface="Arial"/>
              <a:ea typeface="Arial"/>
              <a:cs typeface="Arial"/>
              <a:sym typeface="Arial"/>
            </a:endParaRPr>
          </a:p>
        </p:txBody>
      </p:sp>
      <p:sp>
        <p:nvSpPr>
          <p:cNvPr id="458" name="Google Shape;458;p44"/>
          <p:cNvSpPr txBox="1"/>
          <p:nvPr/>
        </p:nvSpPr>
        <p:spPr>
          <a:xfrm>
            <a:off x="5891262" y="5365170"/>
            <a:ext cx="1139728" cy="20484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ja-JP" sz="1600" b="1" i="0" u="none" strike="noStrike" cap="none">
                <a:solidFill>
                  <a:srgbClr val="416BCF"/>
                </a:solidFill>
                <a:latin typeface="Arial"/>
                <a:ea typeface="Arial"/>
                <a:cs typeface="Arial"/>
                <a:sym typeface="Arial"/>
              </a:rPr>
              <a:t>結果を</a:t>
            </a:r>
            <a:endParaRPr sz="1600" b="1" i="0" u="none" strike="noStrike" cap="none">
              <a:solidFill>
                <a:srgbClr val="416BCF"/>
              </a:solidFill>
              <a:latin typeface="Arial"/>
              <a:ea typeface="Arial"/>
              <a:cs typeface="Arial"/>
              <a:sym typeface="Arial"/>
            </a:endParaRPr>
          </a:p>
        </p:txBody>
      </p:sp>
      <p:sp>
        <p:nvSpPr>
          <p:cNvPr id="459" name="Google Shape;459;p44"/>
          <p:cNvSpPr/>
          <p:nvPr/>
        </p:nvSpPr>
        <p:spPr>
          <a:xfrm>
            <a:off x="6867178" y="4864260"/>
            <a:ext cx="1139729" cy="504000"/>
          </a:xfrm>
          <a:prstGeom prst="roundRect">
            <a:avLst>
              <a:gd name="adj" fmla="val 0"/>
            </a:avLst>
          </a:prstGeom>
          <a:solidFill>
            <a:schemeClr val="lt1"/>
          </a:solidFill>
          <a:ln>
            <a:noFill/>
          </a:ln>
          <a:effectLst>
            <a:outerShdw blurRad="63500" sx="101000" sy="101000" algn="ctr" rotWithShape="0">
              <a:srgbClr val="000000">
                <a:alpha val="9803"/>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1" i="0" u="none" strike="noStrike" cap="none">
              <a:solidFill>
                <a:srgbClr val="FFFFFF"/>
              </a:solidFill>
              <a:latin typeface="Arial"/>
              <a:ea typeface="Arial"/>
              <a:cs typeface="Arial"/>
              <a:sym typeface="Arial"/>
            </a:endParaRPr>
          </a:p>
        </p:txBody>
      </p:sp>
      <p:sp>
        <p:nvSpPr>
          <p:cNvPr id="460" name="Google Shape;460;p44"/>
          <p:cNvSpPr/>
          <p:nvPr/>
        </p:nvSpPr>
        <p:spPr>
          <a:xfrm>
            <a:off x="6867178" y="5464821"/>
            <a:ext cx="1139729" cy="504000"/>
          </a:xfrm>
          <a:prstGeom prst="roundRect">
            <a:avLst>
              <a:gd name="adj" fmla="val 0"/>
            </a:avLst>
          </a:prstGeom>
          <a:solidFill>
            <a:schemeClr val="lt1"/>
          </a:solidFill>
          <a:ln>
            <a:noFill/>
          </a:ln>
          <a:effectLst>
            <a:outerShdw blurRad="63500" sx="101000" sy="101000" algn="ctr" rotWithShape="0">
              <a:srgbClr val="000000">
                <a:alpha val="9803"/>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1" i="0" u="none" strike="noStrike" cap="none">
              <a:solidFill>
                <a:srgbClr val="FFFFFF"/>
              </a:solidFill>
              <a:latin typeface="Arial"/>
              <a:ea typeface="Arial"/>
              <a:cs typeface="Arial"/>
              <a:sym typeface="Arial"/>
            </a:endParaRPr>
          </a:p>
        </p:txBody>
      </p:sp>
      <p:sp>
        <p:nvSpPr>
          <p:cNvPr id="461" name="Google Shape;461;p44"/>
          <p:cNvSpPr txBox="1"/>
          <p:nvPr/>
        </p:nvSpPr>
        <p:spPr>
          <a:xfrm>
            <a:off x="6744655" y="5545197"/>
            <a:ext cx="1384773" cy="34123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ja-JP" sz="1600" b="1" i="0" u="none" strike="noStrike" cap="none">
                <a:solidFill>
                  <a:srgbClr val="416BCF"/>
                </a:solidFill>
                <a:latin typeface="Arial"/>
                <a:ea typeface="Arial"/>
                <a:cs typeface="Arial"/>
                <a:sym typeface="Arial"/>
              </a:rPr>
              <a:t>開示しない</a:t>
            </a:r>
            <a:endParaRPr sz="1600" b="1" i="0" u="none" strike="noStrike" cap="none">
              <a:solidFill>
                <a:srgbClr val="416BCF"/>
              </a:solidFill>
              <a:latin typeface="Arial"/>
              <a:ea typeface="Arial"/>
              <a:cs typeface="Arial"/>
              <a:sym typeface="Arial"/>
            </a:endParaRPr>
          </a:p>
        </p:txBody>
      </p:sp>
      <p:sp>
        <p:nvSpPr>
          <p:cNvPr id="462" name="Google Shape;462;p44"/>
          <p:cNvSpPr txBox="1"/>
          <p:nvPr/>
        </p:nvSpPr>
        <p:spPr>
          <a:xfrm>
            <a:off x="6744655" y="4939878"/>
            <a:ext cx="1384773" cy="34123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ja-JP" sz="1600" b="1" i="0" u="none" strike="noStrike" cap="none">
                <a:solidFill>
                  <a:srgbClr val="416BCF"/>
                </a:solidFill>
                <a:latin typeface="Arial"/>
                <a:ea typeface="Arial"/>
                <a:cs typeface="Arial"/>
                <a:sym typeface="Arial"/>
              </a:rPr>
              <a:t>開示する</a:t>
            </a:r>
            <a:endParaRPr sz="1600" b="1" i="0" u="none" strike="noStrike" cap="none">
              <a:solidFill>
                <a:srgbClr val="416BCF"/>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Office テーマ">
  <a:themeElements>
    <a:clrScheme name="マーキー">
      <a:dk1>
        <a:srgbClr val="000000"/>
      </a:dk1>
      <a:lt1>
        <a:srgbClr val="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マーキー">
      <a:dk1>
        <a:srgbClr val="000000"/>
      </a:dk1>
      <a:lt1>
        <a:srgbClr val="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テーマ">
  <a:themeElements>
    <a:clrScheme name="マーキー">
      <a:dk1>
        <a:srgbClr val="000000"/>
      </a:dk1>
      <a:lt1>
        <a:srgbClr val="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2274</Words>
  <Application>Microsoft Macintosh PowerPoint</Application>
  <PresentationFormat>ワイド画面</PresentationFormat>
  <Paragraphs>316</Paragraphs>
  <Slides>20</Slides>
  <Notes>20</Notes>
  <HiddenSlides>0</HiddenSlides>
  <MMClips>0</MMClips>
  <ScaleCrop>false</ScaleCrop>
  <HeadingPairs>
    <vt:vector size="6" baseType="variant">
      <vt:variant>
        <vt:lpstr>使用されているフォント</vt:lpstr>
      </vt:variant>
      <vt:variant>
        <vt:i4>2</vt:i4>
      </vt:variant>
      <vt:variant>
        <vt:lpstr>テーマ</vt:lpstr>
      </vt:variant>
      <vt:variant>
        <vt:i4>3</vt:i4>
      </vt:variant>
      <vt:variant>
        <vt:lpstr>スライド タイトル</vt:lpstr>
      </vt:variant>
      <vt:variant>
        <vt:i4>20</vt:i4>
      </vt:variant>
    </vt:vector>
  </HeadingPairs>
  <TitlesOfParts>
    <vt:vector size="25" baseType="lpstr">
      <vt:lpstr>Arial</vt:lpstr>
      <vt:lpstr>Montserrat</vt:lpstr>
      <vt:lpstr>Office テーマ</vt:lpstr>
      <vt:lpstr>1_Office テーマ</vt:lpstr>
      <vt:lpstr>2_Office テーマ</vt:lpstr>
      <vt:lpstr>PowerPoint プレゼンテーション</vt:lpstr>
      <vt:lpstr>はじめに</vt:lpstr>
      <vt:lpstr>PowerPoint プレゼンテーション</vt:lpstr>
      <vt:lpstr>PowerPoint プレゼンテーション</vt:lpstr>
      <vt:lpstr>VISITS formsとは</vt:lpstr>
      <vt:lpstr>意見収集からスコアリングまでのプロセス</vt:lpstr>
      <vt:lpstr>PowerPoint プレゼンテーション</vt:lpstr>
      <vt:lpstr>VISITS forms プロジェクト実施の流れ</vt:lpstr>
      <vt:lpstr>事務局の方へのご案内ページ　★参加者へ配信する前にこのページは削除してください★</vt:lpstr>
      <vt:lpstr>VISITS forms プロジェクト参加の流れ</vt:lpstr>
      <vt:lpstr>VISITS forms プロジェクト参加の流れ</vt:lpstr>
      <vt:lpstr>VISITS forms プロジェクト参加の流れ</vt:lpstr>
      <vt:lpstr>VISITS forms プロジェクト参加の流れ</vt:lpstr>
      <vt:lpstr>注意事項</vt:lpstr>
      <vt:lpstr>お問い合わせ先</vt:lpstr>
      <vt:lpstr>PowerPoint プレゼンテーション</vt:lpstr>
      <vt:lpstr>今回の実施目的</vt:lpstr>
      <vt:lpstr>インタビューセッションでの設問内容</vt:lpstr>
      <vt:lpstr>レビューセッションでの評価基準</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Kumagai Hayato</dc:creator>
  <cp:lastModifiedBy>Kazutaka Harada</cp:lastModifiedBy>
  <cp:revision>6</cp:revision>
  <dcterms:created xsi:type="dcterms:W3CDTF">2021-03-03T02:47:42Z</dcterms:created>
  <dcterms:modified xsi:type="dcterms:W3CDTF">2023-10-23T02:14:09Z</dcterms:modified>
</cp:coreProperties>
</file>